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7"/>
  </p:notesMasterIdLst>
  <p:sldIdLst>
    <p:sldId id="256" r:id="rId5"/>
    <p:sldId id="257" r:id="rId6"/>
    <p:sldId id="258" r:id="rId7"/>
    <p:sldId id="259" r:id="rId8"/>
    <p:sldId id="271" r:id="rId9"/>
    <p:sldId id="272" r:id="rId10"/>
    <p:sldId id="260" r:id="rId11"/>
    <p:sldId id="265" r:id="rId12"/>
    <p:sldId id="261" r:id="rId13"/>
    <p:sldId id="280" r:id="rId14"/>
    <p:sldId id="270" r:id="rId15"/>
    <p:sldId id="262" r:id="rId16"/>
  </p:sldIdLst>
  <p:sldSz cx="10693400" cy="7569200"/>
  <p:notesSz cx="10693400" cy="75692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AE6C"/>
    <a:srgbClr val="ADA2D0"/>
    <a:srgbClr val="F08262"/>
    <a:srgbClr val="FDC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452" y="3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EC4CC6CD-0C22-4307-ABA5-3083DDF2142D}" type="datetimeFigureOut">
              <a:rPr lang="en-GB" smtClean="0"/>
              <a:t>23/11/2023</a:t>
            </a:fld>
            <a:endParaRPr lang="en-GB"/>
          </a:p>
        </p:txBody>
      </p:sp>
      <p:sp>
        <p:nvSpPr>
          <p:cNvPr id="4" name="Slide Image Placeholder 3"/>
          <p:cNvSpPr>
            <a:spLocks noGrp="1" noRot="1" noChangeAspect="1"/>
          </p:cNvSpPr>
          <p:nvPr>
            <p:ph type="sldImg" idx="2"/>
          </p:nvPr>
        </p:nvSpPr>
        <p:spPr>
          <a:xfrm>
            <a:off x="3541713" y="946150"/>
            <a:ext cx="3609975" cy="25542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69975" y="3643313"/>
            <a:ext cx="8553450" cy="29797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7189788"/>
            <a:ext cx="4633913" cy="3794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6057900" y="7189788"/>
            <a:ext cx="4632325" cy="379412"/>
          </a:xfrm>
          <a:prstGeom prst="rect">
            <a:avLst/>
          </a:prstGeom>
        </p:spPr>
        <p:txBody>
          <a:bodyPr vert="horz" lIns="91440" tIns="45720" rIns="91440" bIns="45720" rtlCol="0" anchor="b"/>
          <a:lstStyle>
            <a:lvl1pPr algn="r">
              <a:defRPr sz="1200"/>
            </a:lvl1pPr>
          </a:lstStyle>
          <a:p>
            <a:fld id="{CBF736C1-C71C-4D87-919E-974F0805F3B3}" type="slidenum">
              <a:rPr lang="en-GB" smtClean="0"/>
              <a:t>‹#›</a:t>
            </a:fld>
            <a:endParaRPr lang="en-GB"/>
          </a:p>
        </p:txBody>
      </p:sp>
    </p:spTree>
    <p:extLst>
      <p:ext uri="{BB962C8B-B14F-4D97-AF65-F5344CB8AC3E}">
        <p14:creationId xmlns:p14="http://schemas.microsoft.com/office/powerpoint/2010/main" val="1440119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sz="1800" i="1" kern="100">
                <a:effectLst/>
                <a:latin typeface="Calibri"/>
                <a:ea typeface="Calibri"/>
                <a:cs typeface="Calibri"/>
              </a:rPr>
              <a:t>RBI are a connector between business and academia in many forms and look after a number of business specific services including the design and development of skills projects, distributing funding to businesses and developing collaborative research bids. </a:t>
            </a:r>
            <a:r>
              <a:rPr lang="en-GB" sz="1800" i="1" kern="100">
                <a:latin typeface="Calibri"/>
                <a:ea typeface="Calibri"/>
                <a:cs typeface="Calibri"/>
              </a:rPr>
              <a:t>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1</a:t>
            </a:fld>
            <a:endParaRPr lang="en-GB"/>
          </a:p>
        </p:txBody>
      </p:sp>
    </p:spTree>
    <p:extLst>
      <p:ext uri="{BB962C8B-B14F-4D97-AF65-F5344CB8AC3E}">
        <p14:creationId xmlns:p14="http://schemas.microsoft.com/office/powerpoint/2010/main" val="2696893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A big area that we support is Collaborative Research, particularly KTPs and Partnership PhDs.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Benefits of collaborative research for academics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Opening up additional income streams that support excellent research</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Strengthening academic profile &amp; testing the practical application of research</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Gaining access to the latest technology and facilities, as well as new ideas and insights for cutting edge research projects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Make a difference to society &amp; contributing to the success of our economy</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Potential barriers to collaboration with external users are reported as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lack of knowledge of potential partners, collaboration mechanisms and funding opportunities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differences (or perceived differences) in research drivers, cultures and language</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financial constraints, Intellectual Property (IP) and confidentiality issues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Timescales (with universities often operating on significantly longer time scales than potential outside collaborators).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That’s where our team can help!</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10</a:t>
            </a:fld>
            <a:endParaRPr lang="en-GB"/>
          </a:p>
        </p:txBody>
      </p:sp>
    </p:spTree>
    <p:extLst>
      <p:ext uri="{BB962C8B-B14F-4D97-AF65-F5344CB8AC3E}">
        <p14:creationId xmlns:p14="http://schemas.microsoft.com/office/powerpoint/2010/main" val="192922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11</a:t>
            </a:fld>
            <a:endParaRPr lang="en-GB"/>
          </a:p>
        </p:txBody>
      </p:sp>
    </p:spTree>
    <p:extLst>
      <p:ext uri="{BB962C8B-B14F-4D97-AF65-F5344CB8AC3E}">
        <p14:creationId xmlns:p14="http://schemas.microsoft.com/office/powerpoint/2010/main" val="200285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12</a:t>
            </a:fld>
            <a:endParaRPr lang="en-GB"/>
          </a:p>
        </p:txBody>
      </p:sp>
    </p:spTree>
    <p:extLst>
      <p:ext uri="{BB962C8B-B14F-4D97-AF65-F5344CB8AC3E}">
        <p14:creationId xmlns:p14="http://schemas.microsoft.com/office/powerpoint/2010/main" val="2554926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We have a huge community &amp; business focussed offer that has been developed on a desire for collaboration and making connections.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We have teams in place and projects that are designed for SMEs to support growth ambitions &amp; skills needs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What we also have access to is a large number of businesses that have engaged with our products to date and contacts across other university business-facing services so if you have an idea that needs business support to take forward we can explore our contacts to see if there might be a suitable company to take it forward to a bid for research funding or other opportunity.</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Innovation</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Office space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Consultancy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Funding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Facilities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Collaborative research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Collaborative r &amp;d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Business or academic led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Knowledge Transfer Partnerships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Partnership PhDs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Training &amp; Skills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Funded skills training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Bespoke CPD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Executive education</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Mentoring</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Course connect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Talent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Graduate recruitment</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Degree Apprenticeships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Placements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Internships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Incubation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2</a:t>
            </a:fld>
            <a:endParaRPr lang="en-GB"/>
          </a:p>
        </p:txBody>
      </p:sp>
    </p:spTree>
    <p:extLst>
      <p:ext uri="{BB962C8B-B14F-4D97-AF65-F5344CB8AC3E}">
        <p14:creationId xmlns:p14="http://schemas.microsoft.com/office/powerpoint/2010/main" val="3692621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There is a range of services available which can be categorised in the following buckets and we can work with you to identify what interventions are suitable and achievable. Value, funding and contribution vary across the products on offer,  but generally speaking the higher value projects on the left will be heavily subsidised but still have a requirement for contributions from business.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Innovation and research are generally the highest value and can require outlay or match from a business depending on size</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Training and skills programmes are in some cases entirely funded, but bespoke CPD and executive education generally paid for</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Services available through careers and enterprise team for recruitment of talent</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3</a:t>
            </a:fld>
            <a:endParaRPr lang="en-GB"/>
          </a:p>
        </p:txBody>
      </p:sp>
    </p:spTree>
    <p:extLst>
      <p:ext uri="{BB962C8B-B14F-4D97-AF65-F5344CB8AC3E}">
        <p14:creationId xmlns:p14="http://schemas.microsoft.com/office/powerpoint/2010/main" val="2446022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We design, deliver, and support training and skills programmes for individuals and businesses – With increased digitisation and transformation, the skills requirements for the workforce have shifted. In response to this, our skills offering has grown significantly over the past few years.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We have successfully bid to deliver these kind of projects and are experienced in delivering them to many businesses (£5m+ and £7m CPD)</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WFTF has worked with SMEs to develop action plans and develop training to meet those needs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Support with Digital Strategy development</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Digital Leadership &amp; Sustainable leadership courses delivered by academics from UWE</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Spotlight on skills for clean growth - Helping the region to reach net zero by supporting SMEs to grow in a clean and inclusive way.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Individuals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Short-term skills bootcamps in topics to increase individuals knowledge and skills and support them into enhance employment</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Training unemployed individuals in Green Skills and supporting them to launch business or move into employment – 52 learners in new jobs, national green gown award winners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In some cases entirely funded, but bespoke CPD and executive education generally paid for</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4</a:t>
            </a:fld>
            <a:endParaRPr lang="en-GB"/>
          </a:p>
        </p:txBody>
      </p:sp>
    </p:spTree>
    <p:extLst>
      <p:ext uri="{BB962C8B-B14F-4D97-AF65-F5344CB8AC3E}">
        <p14:creationId xmlns:p14="http://schemas.microsoft.com/office/powerpoint/2010/main" val="804389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5</a:t>
            </a:fld>
            <a:endParaRPr lang="en-GB"/>
          </a:p>
        </p:txBody>
      </p:sp>
    </p:spTree>
    <p:extLst>
      <p:ext uri="{BB962C8B-B14F-4D97-AF65-F5344CB8AC3E}">
        <p14:creationId xmlns:p14="http://schemas.microsoft.com/office/powerpoint/2010/main" val="1278047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6</a:t>
            </a:fld>
            <a:endParaRPr lang="en-GB"/>
          </a:p>
        </p:txBody>
      </p:sp>
    </p:spTree>
    <p:extLst>
      <p:ext uri="{BB962C8B-B14F-4D97-AF65-F5344CB8AC3E}">
        <p14:creationId xmlns:p14="http://schemas.microsoft.com/office/powerpoint/2010/main" val="1235592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A big area that we support is Collaborative Research, particularly KTPs and Partnership PhDs.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Benefits of collaborative research for academics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Opening up additional income streams that support excellent research</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Strengthening academic profile &amp; testing the practical application of research</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Gaining access to the latest technology and facilities, as well as new ideas and insights for cutting edge research projects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Make a difference to society &amp; contributing to the success of our economy</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Potential barriers to collaboration with external users are reported as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lack of knowledge of potential partners, collaboration mechanisms and funding opportunities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differences (or perceived differences) in research drivers, cultures and language</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financial constraints, Intellectual Property (IP) and confidentiality issues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Timescales (with universities often operating on significantly longer time scales than potential outside collaborators).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That’s where our team can help!</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7</a:t>
            </a:fld>
            <a:endParaRPr lang="en-GB"/>
          </a:p>
        </p:txBody>
      </p:sp>
    </p:spTree>
    <p:extLst>
      <p:ext uri="{BB962C8B-B14F-4D97-AF65-F5344CB8AC3E}">
        <p14:creationId xmlns:p14="http://schemas.microsoft.com/office/powerpoint/2010/main" val="4058142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BF736C1-C71C-4D87-919E-974F0805F3B3}" type="slidenum">
              <a:rPr lang="en-GB" smtClean="0"/>
              <a:t>8</a:t>
            </a:fld>
            <a:endParaRPr lang="en-GB"/>
          </a:p>
        </p:txBody>
      </p:sp>
    </p:spTree>
    <p:extLst>
      <p:ext uri="{BB962C8B-B14F-4D97-AF65-F5344CB8AC3E}">
        <p14:creationId xmlns:p14="http://schemas.microsoft.com/office/powerpoint/2010/main" val="1982523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One of the main things the Business Services Team do (i.e., the team I am in) is successfully bidding for funding to support businesses growth. Grants for businesses, workshops &amp; training, diagnostics and support, business incubation!</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We have run a large number of economic development programmes across the South West, including DIF, S4GG, and SWI4G (all closing this year). RBI is responsible for writing those bids, winning that funding, and then mobilising teams to deliver the programmes. </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a:effectLst/>
                <a:latin typeface="Calibri" panose="020F0502020204030204" pitchFamily="34" charset="0"/>
                <a:ea typeface="Calibri" panose="020F0502020204030204" pitchFamily="34" charset="0"/>
                <a:cs typeface="Times New Roman" panose="02020603050405020304" pitchFamily="18" charset="0"/>
              </a:rPr>
              <a:t>Made smarter will help 80 SME Manufacturers and Makers in the West of England - Bath and North East Somerset, Bristol or South Gloucestershire (SMEs with turnover of at least £75k). A national programme aimed at increasing digital knowledge and adoption in Manufacturing.</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endParaRPr lang="en-GB"/>
          </a:p>
          <a:p>
            <a:r>
              <a:rPr lang="en-GB"/>
              <a:t>Delivered £25m of externally funded research and development, innovation and skills complex multi-partner activity. The projects have safeguarded over 1000 regional jobs, raised £35m of private investment and 300 new products and services. </a:t>
            </a:r>
          </a:p>
          <a:p>
            <a:endParaRPr lang="en-GB">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CBF736C1-C71C-4D87-919E-974F0805F3B3}" type="slidenum">
              <a:rPr lang="en-GB" smtClean="0"/>
              <a:t>9</a:t>
            </a:fld>
            <a:endParaRPr lang="en-GB"/>
          </a:p>
        </p:txBody>
      </p:sp>
    </p:spTree>
    <p:extLst>
      <p:ext uri="{BB962C8B-B14F-4D97-AF65-F5344CB8AC3E}">
        <p14:creationId xmlns:p14="http://schemas.microsoft.com/office/powerpoint/2010/main" val="2494556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0694035" cy="7564120"/>
          </a:xfrm>
          <a:custGeom>
            <a:avLst/>
            <a:gdLst/>
            <a:ahLst/>
            <a:cxnLst/>
            <a:rect l="l" t="t" r="r" b="b"/>
            <a:pathLst>
              <a:path w="10694035" h="7564120">
                <a:moveTo>
                  <a:pt x="10693908" y="0"/>
                </a:moveTo>
                <a:lnTo>
                  <a:pt x="0" y="0"/>
                </a:lnTo>
                <a:lnTo>
                  <a:pt x="0" y="7563611"/>
                </a:lnTo>
                <a:lnTo>
                  <a:pt x="10693908" y="7563611"/>
                </a:lnTo>
                <a:lnTo>
                  <a:pt x="10693908" y="0"/>
                </a:lnTo>
                <a:close/>
              </a:path>
            </a:pathLst>
          </a:custGeom>
          <a:solidFill>
            <a:srgbClr val="28232F"/>
          </a:solidFill>
        </p:spPr>
        <p:txBody>
          <a:bodyPr wrap="square" lIns="0" tIns="0" rIns="0" bIns="0" rtlCol="0"/>
          <a:lstStyle/>
          <a:p>
            <a:endParaRPr/>
          </a:p>
        </p:txBody>
      </p:sp>
      <p:sp>
        <p:nvSpPr>
          <p:cNvPr id="17" name="bg object 17"/>
          <p:cNvSpPr/>
          <p:nvPr/>
        </p:nvSpPr>
        <p:spPr>
          <a:xfrm>
            <a:off x="1705229" y="1771049"/>
            <a:ext cx="7670165" cy="2807335"/>
          </a:xfrm>
          <a:custGeom>
            <a:avLst/>
            <a:gdLst/>
            <a:ahLst/>
            <a:cxnLst/>
            <a:rect l="l" t="t" r="r" b="b"/>
            <a:pathLst>
              <a:path w="7670165" h="2807335">
                <a:moveTo>
                  <a:pt x="7670038" y="2176970"/>
                </a:moveTo>
                <a:lnTo>
                  <a:pt x="7035101" y="2807246"/>
                </a:lnTo>
                <a:lnTo>
                  <a:pt x="6342164" y="2187473"/>
                </a:lnTo>
              </a:path>
              <a:path w="7670165" h="2807335">
                <a:moveTo>
                  <a:pt x="5084508" y="2800934"/>
                </a:moveTo>
                <a:lnTo>
                  <a:pt x="0" y="2800934"/>
                </a:lnTo>
                <a:lnTo>
                  <a:pt x="0" y="0"/>
                </a:lnTo>
                <a:lnTo>
                  <a:pt x="7034987" y="0"/>
                </a:lnTo>
                <a:lnTo>
                  <a:pt x="7034987" y="2800934"/>
                </a:lnTo>
              </a:path>
            </a:pathLst>
          </a:custGeom>
          <a:ln w="39192">
            <a:solidFill>
              <a:srgbClr val="FFFFFF"/>
            </a:solidFill>
          </a:ln>
        </p:spPr>
        <p:txBody>
          <a:bodyPr wrap="square" lIns="0" tIns="0" rIns="0" bIns="0" rtlCol="0"/>
          <a:lstStyle/>
          <a:p>
            <a:endParaRPr/>
          </a:p>
        </p:txBody>
      </p:sp>
      <p:sp>
        <p:nvSpPr>
          <p:cNvPr id="2" name="Holder 2"/>
          <p:cNvSpPr>
            <a:spLocks noGrp="1"/>
          </p:cNvSpPr>
          <p:nvPr>
            <p:ph type="ctrTitle"/>
          </p:nvPr>
        </p:nvSpPr>
        <p:spPr>
          <a:xfrm>
            <a:off x="2140805" y="2295667"/>
            <a:ext cx="5883909" cy="1308050"/>
          </a:xfrm>
          <a:prstGeom prst="rect">
            <a:avLst/>
          </a:prstGeom>
        </p:spPr>
        <p:txBody>
          <a:bodyPr wrap="square" lIns="0" tIns="0" rIns="0" bIns="0">
            <a:spAutoFit/>
          </a:bodyPr>
          <a:lstStyle>
            <a:lvl1pPr>
              <a:defRPr sz="8500" b="0" i="0">
                <a:solidFill>
                  <a:srgbClr val="1AB7C8"/>
                </a:solidFill>
                <a:latin typeface="Georgia" panose="02040502050405020303" pitchFamily="18" charset="0"/>
                <a:cs typeface="Georgia" panose="02040502050405020303" pitchFamily="18" charset="0"/>
              </a:defRPr>
            </a:lvl1pPr>
          </a:lstStyle>
          <a:p>
            <a:endParaRPr/>
          </a:p>
        </p:txBody>
      </p:sp>
      <p:sp>
        <p:nvSpPr>
          <p:cNvPr id="3" name="Holder 3"/>
          <p:cNvSpPr>
            <a:spLocks noGrp="1"/>
          </p:cNvSpPr>
          <p:nvPr>
            <p:ph type="subTitle" idx="4"/>
          </p:nvPr>
        </p:nvSpPr>
        <p:spPr>
          <a:xfrm>
            <a:off x="1611424" y="5143691"/>
            <a:ext cx="7545705" cy="600164"/>
          </a:xfrm>
          <a:prstGeom prst="rect">
            <a:avLst/>
          </a:prstGeom>
        </p:spPr>
        <p:txBody>
          <a:bodyPr wrap="square" lIns="0" tIns="0" rIns="0" bIns="0">
            <a:spAutoFit/>
          </a:bodyPr>
          <a:lstStyle>
            <a:lvl1pPr>
              <a:defRPr sz="3900" b="0" i="0">
                <a:solidFill>
                  <a:schemeClr val="bg1"/>
                </a:solidFill>
                <a:latin typeface="Calibri" panose="020F0502020204030204" pitchFamily="34" charset="0"/>
                <a:cs typeface="Calibri" panose="020F0502020204030204" pitchFamily="34" charset="0"/>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500" b="0" i="0">
                <a:solidFill>
                  <a:srgbClr val="1AB7C8"/>
                </a:solidFill>
                <a:latin typeface="Georgia" panose="02040502050405020303" pitchFamily="18" charset="0"/>
                <a:cs typeface="Georgia" panose="02040502050405020303" pitchFamily="18" charset="0"/>
              </a:defRPr>
            </a:lvl1pPr>
          </a:lstStyle>
          <a:p>
            <a:endParaRPr/>
          </a:p>
        </p:txBody>
      </p:sp>
      <p:sp>
        <p:nvSpPr>
          <p:cNvPr id="3" name="Holder 3"/>
          <p:cNvSpPr>
            <a:spLocks noGrp="1"/>
          </p:cNvSpPr>
          <p:nvPr>
            <p:ph type="body" idx="1"/>
          </p:nvPr>
        </p:nvSpPr>
        <p:spPr/>
        <p:txBody>
          <a:bodyPr lIns="0" tIns="0" rIns="0" bIns="0"/>
          <a:lstStyle>
            <a:lvl1pPr>
              <a:defRPr sz="3900" b="0" i="0">
                <a:solidFill>
                  <a:schemeClr val="bg1"/>
                </a:solidFill>
                <a:latin typeface="Calibri" panose="020F0502020204030204" pitchFamily="34" charset="0"/>
                <a:cs typeface="Calibri" panose="020F0502020204030204" pitchFamily="34" charset="0"/>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500" b="0" i="0">
                <a:solidFill>
                  <a:srgbClr val="1AB7C8"/>
                </a:solidFill>
                <a:latin typeface="Georgia" panose="02040502050405020303" pitchFamily="18" charset="0"/>
                <a:cs typeface="Georgia" panose="02040502050405020303" pitchFamily="18" charset="0"/>
              </a:defRPr>
            </a:lvl1pPr>
          </a:lstStyle>
          <a:p>
            <a:endParaRPr/>
          </a:p>
        </p:txBody>
      </p:sp>
      <p:sp>
        <p:nvSpPr>
          <p:cNvPr id="3" name="Holder 3"/>
          <p:cNvSpPr>
            <a:spLocks noGrp="1"/>
          </p:cNvSpPr>
          <p:nvPr>
            <p:ph sz="half" idx="2"/>
          </p:nvPr>
        </p:nvSpPr>
        <p:spPr>
          <a:xfrm>
            <a:off x="534987" y="1740916"/>
            <a:ext cx="4654391" cy="600164"/>
          </a:xfrm>
          <a:prstGeom prst="rect">
            <a:avLst/>
          </a:prstGeom>
        </p:spPr>
        <p:txBody>
          <a:bodyPr wrap="square" lIns="0" tIns="0" rIns="0" bIns="0">
            <a:spAutoFit/>
          </a:bodyPr>
          <a:lstStyle>
            <a:lvl1pPr>
              <a:defRPr>
                <a:latin typeface="Calibri" panose="020F0502020204030204" pitchFamily="34" charset="0"/>
                <a:cs typeface="Calibri" panose="020F0502020204030204" pitchFamily="34" charset="0"/>
              </a:defRPr>
            </a:lvl1pPr>
          </a:lstStyle>
          <a:p>
            <a:endParaRPr/>
          </a:p>
        </p:txBody>
      </p:sp>
      <p:sp>
        <p:nvSpPr>
          <p:cNvPr id="4" name="Holder 4"/>
          <p:cNvSpPr>
            <a:spLocks noGrp="1"/>
          </p:cNvSpPr>
          <p:nvPr>
            <p:ph sz="half" idx="3"/>
          </p:nvPr>
        </p:nvSpPr>
        <p:spPr>
          <a:xfrm>
            <a:off x="5510371" y="1740916"/>
            <a:ext cx="4654391" cy="600164"/>
          </a:xfrm>
          <a:prstGeom prst="rect">
            <a:avLst/>
          </a:prstGeom>
        </p:spPr>
        <p:txBody>
          <a:bodyPr wrap="square" lIns="0" tIns="0" rIns="0" bIns="0">
            <a:spAutoFit/>
          </a:bodyPr>
          <a:lstStyle>
            <a:lvl1pPr>
              <a:defRPr>
                <a:latin typeface="Calibri" panose="020F0502020204030204" pitchFamily="34" charset="0"/>
                <a:cs typeface="Calibri" panose="020F0502020204030204" pitchFamily="34" charset="0"/>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500" b="0" i="0">
                <a:solidFill>
                  <a:srgbClr val="1AB7C8"/>
                </a:solidFill>
                <a:latin typeface="Georgia" panose="02040502050405020303" pitchFamily="18" charset="0"/>
                <a:cs typeface="Georgia" panose="02040502050405020303" pitchFamily="18" charset="0"/>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0694035" cy="7564120"/>
          </a:xfrm>
          <a:custGeom>
            <a:avLst/>
            <a:gdLst/>
            <a:ahLst/>
            <a:cxnLst/>
            <a:rect l="l" t="t" r="r" b="b"/>
            <a:pathLst>
              <a:path w="10694035" h="7564120">
                <a:moveTo>
                  <a:pt x="10693908" y="0"/>
                </a:moveTo>
                <a:lnTo>
                  <a:pt x="0" y="0"/>
                </a:lnTo>
                <a:lnTo>
                  <a:pt x="0" y="7563611"/>
                </a:lnTo>
                <a:lnTo>
                  <a:pt x="10693908" y="7563611"/>
                </a:lnTo>
                <a:lnTo>
                  <a:pt x="10693908" y="0"/>
                </a:lnTo>
                <a:close/>
              </a:path>
            </a:pathLst>
          </a:custGeom>
          <a:solidFill>
            <a:srgbClr val="28232F"/>
          </a:solidFill>
        </p:spPr>
        <p:txBody>
          <a:bodyPr wrap="square" lIns="0" tIns="0" rIns="0" bIns="0" rtlCol="0"/>
          <a:lstStyle/>
          <a:p>
            <a:endParaRPr/>
          </a:p>
        </p:txBody>
      </p:sp>
      <p:sp>
        <p:nvSpPr>
          <p:cNvPr id="2" name="Holder 2"/>
          <p:cNvSpPr>
            <a:spLocks noGrp="1"/>
          </p:cNvSpPr>
          <p:nvPr>
            <p:ph type="title"/>
          </p:nvPr>
        </p:nvSpPr>
        <p:spPr>
          <a:xfrm>
            <a:off x="3305757" y="1130169"/>
            <a:ext cx="5141595" cy="1320800"/>
          </a:xfrm>
          <a:prstGeom prst="rect">
            <a:avLst/>
          </a:prstGeom>
        </p:spPr>
        <p:txBody>
          <a:bodyPr wrap="square" lIns="0" tIns="0" rIns="0" bIns="0">
            <a:spAutoFit/>
          </a:bodyPr>
          <a:lstStyle>
            <a:lvl1pPr>
              <a:defRPr sz="8500" b="0" i="0">
                <a:solidFill>
                  <a:srgbClr val="1AB7C8"/>
                </a:solidFill>
                <a:latin typeface="Parisine Std Comp Sombre"/>
                <a:cs typeface="Parisine Std Comp Sombre"/>
              </a:defRPr>
            </a:lvl1pPr>
          </a:lstStyle>
          <a:p>
            <a:endParaRPr/>
          </a:p>
        </p:txBody>
      </p:sp>
      <p:sp>
        <p:nvSpPr>
          <p:cNvPr id="3" name="Holder 3"/>
          <p:cNvSpPr>
            <a:spLocks noGrp="1"/>
          </p:cNvSpPr>
          <p:nvPr>
            <p:ph type="body" idx="1"/>
          </p:nvPr>
        </p:nvSpPr>
        <p:spPr>
          <a:xfrm>
            <a:off x="1188069" y="3062404"/>
            <a:ext cx="7620634" cy="600164"/>
          </a:xfrm>
          <a:prstGeom prst="rect">
            <a:avLst/>
          </a:prstGeom>
        </p:spPr>
        <p:txBody>
          <a:bodyPr wrap="square" lIns="0" tIns="0" rIns="0" bIns="0">
            <a:spAutoFit/>
          </a:bodyPr>
          <a:lstStyle>
            <a:lvl1pPr>
              <a:defRPr sz="3900" b="0" i="0">
                <a:solidFill>
                  <a:schemeClr val="bg1"/>
                </a:solidFill>
                <a:latin typeface="Parisine Std Narr Gris"/>
                <a:cs typeface="Parisine Std Narr Gris"/>
              </a:defRPr>
            </a:lvl1pPr>
          </a:lstStyle>
          <a:p>
            <a:endParaRPr/>
          </a:p>
        </p:txBody>
      </p:sp>
      <p:sp>
        <p:nvSpPr>
          <p:cNvPr id="4" name="Holder 4"/>
          <p:cNvSpPr>
            <a:spLocks noGrp="1"/>
          </p:cNvSpPr>
          <p:nvPr>
            <p:ph type="ftr" sz="quarter" idx="5"/>
          </p:nvPr>
        </p:nvSpPr>
        <p:spPr>
          <a:xfrm>
            <a:off x="3637915" y="7039356"/>
            <a:ext cx="3423920" cy="37846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987" y="7039356"/>
            <a:ext cx="2460942" cy="37846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11/23/2023</a:t>
            </a:fld>
            <a:endParaRPr lang="en-US"/>
          </a:p>
        </p:txBody>
      </p:sp>
      <p:sp>
        <p:nvSpPr>
          <p:cNvPr id="6" name="Holder 6"/>
          <p:cNvSpPr>
            <a:spLocks noGrp="1"/>
          </p:cNvSpPr>
          <p:nvPr>
            <p:ph type="sldNum" sz="quarter" idx="7"/>
          </p:nvPr>
        </p:nvSpPr>
        <p:spPr>
          <a:xfrm>
            <a:off x="7703820" y="7039356"/>
            <a:ext cx="2460942" cy="37846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Georgia" panose="02040502050405020303" pitchFamily="18" charset="0"/>
          <a:ea typeface="+mj-ea"/>
          <a:cs typeface="+mj-cs"/>
        </a:defRPr>
      </a:lvl1pPr>
    </p:titleStyle>
    <p:bodyStyle>
      <a:lvl1pPr marL="0">
        <a:defRPr>
          <a:latin typeface="Calibri" panose="020F0502020204030204" pitchFamily="34" charset="0"/>
          <a:ea typeface="+mn-ea"/>
          <a:cs typeface="Calibri" panose="020F050202020403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uwebusiness@uwe.ac.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mailto:uwebusiness@uwe.ac.uk"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a:extLst>
              <a:ext uri="{C183D7F6-B498-43B3-948B-1728B52AA6E4}">
                <adec:decorative xmlns:adec="http://schemas.microsoft.com/office/drawing/2017/decorative" val="1"/>
              </a:ext>
            </a:extLst>
          </p:cNvPr>
          <p:cNvPicPr/>
          <p:nvPr/>
        </p:nvPicPr>
        <p:blipFill>
          <a:blip r:embed="rId3" cstate="print"/>
          <a:stretch>
            <a:fillRect/>
          </a:stretch>
        </p:blipFill>
        <p:spPr>
          <a:xfrm>
            <a:off x="7785913" y="0"/>
            <a:ext cx="1753463" cy="830986"/>
          </a:xfrm>
          <a:prstGeom prst="rect">
            <a:avLst/>
          </a:prstGeom>
        </p:spPr>
      </p:pic>
      <p:sp>
        <p:nvSpPr>
          <p:cNvPr id="3" name="object 3"/>
          <p:cNvSpPr txBox="1">
            <a:spLocks noGrp="1"/>
          </p:cNvSpPr>
          <p:nvPr>
            <p:ph type="title"/>
          </p:nvPr>
        </p:nvSpPr>
        <p:spPr>
          <a:xfrm>
            <a:off x="1365656" y="1441306"/>
            <a:ext cx="7760399" cy="628377"/>
          </a:xfrm>
          <a:prstGeom prst="rect">
            <a:avLst/>
          </a:prstGeom>
        </p:spPr>
        <p:txBody>
          <a:bodyPr vert="horz" wrap="square" lIns="0" tIns="12700" rIns="0" bIns="0" rtlCol="0">
            <a:spAutoFit/>
          </a:bodyPr>
          <a:lstStyle/>
          <a:p>
            <a:pPr marL="12700">
              <a:lnSpc>
                <a:spcPct val="100000"/>
              </a:lnSpc>
              <a:spcBef>
                <a:spcPts val="100"/>
              </a:spcBef>
              <a:tabLst>
                <a:tab pos="4439920" algn="l"/>
                <a:tab pos="4950460" algn="l"/>
              </a:tabLst>
            </a:pPr>
            <a:r>
              <a:rPr sz="4000" spc="-25">
                <a:solidFill>
                  <a:srgbClr val="FFFFFF"/>
                </a:solidFill>
              </a:rPr>
              <a:t>Research,</a:t>
            </a:r>
            <a:r>
              <a:rPr sz="4000" spc="-275">
                <a:solidFill>
                  <a:srgbClr val="FFFFFF"/>
                </a:solidFill>
              </a:rPr>
              <a:t> </a:t>
            </a:r>
            <a:r>
              <a:rPr sz="4000" spc="-10">
                <a:solidFill>
                  <a:srgbClr val="FFFFFF"/>
                </a:solidFill>
              </a:rPr>
              <a:t>Business</a:t>
            </a:r>
            <a:r>
              <a:rPr sz="4000">
                <a:solidFill>
                  <a:srgbClr val="FFFFFF"/>
                </a:solidFill>
              </a:rPr>
              <a:t>	</a:t>
            </a:r>
            <a:r>
              <a:rPr sz="4000" spc="-50">
                <a:solidFill>
                  <a:srgbClr val="FFFFFF"/>
                </a:solidFill>
              </a:rPr>
              <a:t>&amp;</a:t>
            </a:r>
            <a:r>
              <a:rPr sz="4000">
                <a:solidFill>
                  <a:srgbClr val="FFFFFF"/>
                </a:solidFill>
              </a:rPr>
              <a:t>	</a:t>
            </a:r>
            <a:r>
              <a:rPr sz="4000" spc="-20">
                <a:solidFill>
                  <a:srgbClr val="FFFFFF"/>
                </a:solidFill>
              </a:rPr>
              <a:t>Innovation:</a:t>
            </a:r>
            <a:endParaRPr sz="4000"/>
          </a:p>
        </p:txBody>
      </p:sp>
      <p:sp>
        <p:nvSpPr>
          <p:cNvPr id="4" name="object 4"/>
          <p:cNvSpPr txBox="1"/>
          <p:nvPr/>
        </p:nvSpPr>
        <p:spPr>
          <a:xfrm>
            <a:off x="1365656" y="2394978"/>
            <a:ext cx="8152130" cy="1355949"/>
          </a:xfrm>
          <a:prstGeom prst="rect">
            <a:avLst/>
          </a:prstGeom>
          <a:solidFill>
            <a:srgbClr val="1AB7C8"/>
          </a:solidFill>
        </p:spPr>
        <p:txBody>
          <a:bodyPr vert="horz" wrap="square" lIns="0" tIns="0" rIns="0" bIns="0" rtlCol="0">
            <a:spAutoFit/>
          </a:bodyPr>
          <a:lstStyle/>
          <a:p>
            <a:pPr marL="155575">
              <a:lnSpc>
                <a:spcPts val="11010"/>
              </a:lnSpc>
              <a:tabLst>
                <a:tab pos="4323715" algn="l"/>
              </a:tabLst>
            </a:pPr>
            <a:r>
              <a:rPr sz="8800" spc="-10">
                <a:solidFill>
                  <a:schemeClr val="tx1"/>
                </a:solidFill>
                <a:latin typeface="Calibri" panose="020F0502020204030204" pitchFamily="34" charset="0"/>
                <a:cs typeface="Calibri" panose="020F0502020204030204" pitchFamily="34" charset="0"/>
              </a:rPr>
              <a:t>Business</a:t>
            </a:r>
            <a:r>
              <a:rPr sz="8800">
                <a:solidFill>
                  <a:schemeClr val="tx1"/>
                </a:solidFill>
                <a:latin typeface="Calibri" panose="020F0502020204030204" pitchFamily="34" charset="0"/>
                <a:cs typeface="Calibri" panose="020F0502020204030204" pitchFamily="34" charset="0"/>
              </a:rPr>
              <a:t>	</a:t>
            </a:r>
            <a:r>
              <a:rPr sz="8800" spc="-10">
                <a:solidFill>
                  <a:schemeClr val="tx1"/>
                </a:solidFill>
                <a:latin typeface="Calibri" panose="020F0502020204030204" pitchFamily="34" charset="0"/>
                <a:cs typeface="Calibri" panose="020F0502020204030204" pitchFamily="34" charset="0"/>
              </a:rPr>
              <a:t>Services</a:t>
            </a:r>
            <a:endParaRPr sz="8800">
              <a:solidFill>
                <a:schemeClr val="tx1"/>
              </a:solidFill>
              <a:latin typeface="Calibri" panose="020F0502020204030204" pitchFamily="34" charset="0"/>
              <a:cs typeface="Calibri" panose="020F0502020204030204" pitchFamily="34" charset="0"/>
            </a:endParaRPr>
          </a:p>
        </p:txBody>
      </p:sp>
      <p:sp>
        <p:nvSpPr>
          <p:cNvPr id="5" name="object 5"/>
          <p:cNvSpPr txBox="1"/>
          <p:nvPr/>
        </p:nvSpPr>
        <p:spPr>
          <a:xfrm>
            <a:off x="1365656" y="4086929"/>
            <a:ext cx="8781644" cy="1831271"/>
          </a:xfrm>
          <a:prstGeom prst="rect">
            <a:avLst/>
          </a:prstGeom>
        </p:spPr>
        <p:txBody>
          <a:bodyPr vert="horz" wrap="square" lIns="0" tIns="12700" rIns="0" bIns="0" rtlCol="0">
            <a:spAutoFit/>
          </a:bodyPr>
          <a:lstStyle/>
          <a:p>
            <a:pPr marL="12700">
              <a:lnSpc>
                <a:spcPct val="100000"/>
              </a:lnSpc>
              <a:spcBef>
                <a:spcPts val="100"/>
              </a:spcBef>
            </a:pPr>
            <a:r>
              <a:rPr sz="3000">
                <a:solidFill>
                  <a:srgbClr val="FFFFFF"/>
                </a:solidFill>
                <a:latin typeface="Calibri" panose="020F0502020204030204" pitchFamily="34" charset="0"/>
                <a:cs typeface="Calibri" panose="020F0502020204030204" pitchFamily="34" charset="0"/>
              </a:rPr>
              <a:t>Building</a:t>
            </a:r>
            <a:r>
              <a:rPr sz="3000" spc="5">
                <a:solidFill>
                  <a:srgbClr val="FFFFFF"/>
                </a:solidFill>
                <a:latin typeface="Calibri" panose="020F0502020204030204" pitchFamily="34" charset="0"/>
                <a:cs typeface="Calibri" panose="020F0502020204030204" pitchFamily="34" charset="0"/>
              </a:rPr>
              <a:t> </a:t>
            </a:r>
            <a:r>
              <a:rPr sz="3000" spc="-10">
                <a:solidFill>
                  <a:srgbClr val="FFFFFF"/>
                </a:solidFill>
                <a:latin typeface="Calibri" panose="020F0502020204030204" pitchFamily="34" charset="0"/>
                <a:cs typeface="Calibri" panose="020F0502020204030204" pitchFamily="34" charset="0"/>
              </a:rPr>
              <a:t>Skills.</a:t>
            </a:r>
            <a:r>
              <a:rPr sz="3000" spc="-220">
                <a:solidFill>
                  <a:srgbClr val="FFFFFF"/>
                </a:solidFill>
                <a:latin typeface="Calibri" panose="020F0502020204030204" pitchFamily="34" charset="0"/>
                <a:cs typeface="Calibri" panose="020F0502020204030204" pitchFamily="34" charset="0"/>
              </a:rPr>
              <a:t> </a:t>
            </a:r>
            <a:r>
              <a:rPr sz="3000">
                <a:solidFill>
                  <a:srgbClr val="FFFFFF"/>
                </a:solidFill>
                <a:latin typeface="Calibri" panose="020F0502020204030204" pitchFamily="34" charset="0"/>
                <a:cs typeface="Calibri" panose="020F0502020204030204" pitchFamily="34" charset="0"/>
              </a:rPr>
              <a:t>Driving</a:t>
            </a:r>
            <a:r>
              <a:rPr sz="3000" spc="10">
                <a:solidFill>
                  <a:srgbClr val="FFFFFF"/>
                </a:solidFill>
                <a:latin typeface="Calibri" panose="020F0502020204030204" pitchFamily="34" charset="0"/>
                <a:cs typeface="Calibri" panose="020F0502020204030204" pitchFamily="34" charset="0"/>
              </a:rPr>
              <a:t> </a:t>
            </a:r>
            <a:r>
              <a:rPr sz="3000" spc="-10">
                <a:solidFill>
                  <a:srgbClr val="FFFFFF"/>
                </a:solidFill>
                <a:latin typeface="Calibri" panose="020F0502020204030204" pitchFamily="34" charset="0"/>
                <a:cs typeface="Calibri" panose="020F0502020204030204" pitchFamily="34" charset="0"/>
              </a:rPr>
              <a:t>Innovation.</a:t>
            </a:r>
            <a:r>
              <a:rPr sz="3000" spc="-220">
                <a:solidFill>
                  <a:srgbClr val="FFFFFF"/>
                </a:solidFill>
                <a:latin typeface="Calibri" panose="020F0502020204030204" pitchFamily="34" charset="0"/>
                <a:cs typeface="Calibri" panose="020F0502020204030204" pitchFamily="34" charset="0"/>
              </a:rPr>
              <a:t> </a:t>
            </a:r>
            <a:r>
              <a:rPr sz="3000">
                <a:solidFill>
                  <a:srgbClr val="FFFFFF"/>
                </a:solidFill>
                <a:latin typeface="Calibri" panose="020F0502020204030204" pitchFamily="34" charset="0"/>
                <a:cs typeface="Calibri" panose="020F0502020204030204" pitchFamily="34" charset="0"/>
              </a:rPr>
              <a:t>Accelerating</a:t>
            </a:r>
            <a:r>
              <a:rPr sz="3000" spc="10">
                <a:solidFill>
                  <a:srgbClr val="FFFFFF"/>
                </a:solidFill>
                <a:latin typeface="Calibri" panose="020F0502020204030204" pitchFamily="34" charset="0"/>
                <a:cs typeface="Calibri" panose="020F0502020204030204" pitchFamily="34" charset="0"/>
              </a:rPr>
              <a:t> </a:t>
            </a:r>
            <a:r>
              <a:rPr sz="3000" spc="-10">
                <a:solidFill>
                  <a:srgbClr val="FFFFFF"/>
                </a:solidFill>
                <a:latin typeface="Calibri" panose="020F0502020204030204" pitchFamily="34" charset="0"/>
                <a:cs typeface="Calibri" panose="020F0502020204030204" pitchFamily="34" charset="0"/>
              </a:rPr>
              <a:t>Growth</a:t>
            </a:r>
            <a:r>
              <a:rPr lang="en-GB" sz="3000" spc="-10">
                <a:solidFill>
                  <a:srgbClr val="FFFFFF"/>
                </a:solidFill>
                <a:latin typeface="Calibri" panose="020F0502020204030204" pitchFamily="34" charset="0"/>
                <a:cs typeface="Calibri" panose="020F0502020204030204" pitchFamily="34" charset="0"/>
              </a:rPr>
              <a:t>.</a:t>
            </a:r>
            <a:endParaRPr sz="3000">
              <a:latin typeface="Calibri" panose="020F0502020204030204" pitchFamily="34" charset="0"/>
              <a:cs typeface="Calibri" panose="020F0502020204030204" pitchFamily="34" charset="0"/>
            </a:endParaRPr>
          </a:p>
          <a:p>
            <a:pPr>
              <a:lnSpc>
                <a:spcPct val="100000"/>
              </a:lnSpc>
            </a:pPr>
            <a:endParaRPr sz="3400">
              <a:latin typeface="Calibri" panose="020F0502020204030204" pitchFamily="34" charset="0"/>
              <a:cs typeface="Calibri" panose="020F0502020204030204" pitchFamily="34" charset="0"/>
            </a:endParaRPr>
          </a:p>
          <a:p>
            <a:pPr marL="2677795">
              <a:lnSpc>
                <a:spcPct val="100000"/>
              </a:lnSpc>
              <a:spcBef>
                <a:spcPts val="2865"/>
              </a:spcBef>
            </a:pPr>
            <a:r>
              <a:rPr sz="3000">
                <a:solidFill>
                  <a:srgbClr val="FFFFFF"/>
                </a:solidFill>
                <a:latin typeface="Calibri" panose="020F0502020204030204" pitchFamily="34" charset="0"/>
                <a:cs typeface="Calibri" panose="020F0502020204030204" pitchFamily="34" charset="0"/>
              </a:rPr>
              <a:t>Get</a:t>
            </a:r>
            <a:r>
              <a:rPr sz="3000" spc="-5">
                <a:solidFill>
                  <a:srgbClr val="FFFFFF"/>
                </a:solidFill>
                <a:latin typeface="Calibri" panose="020F0502020204030204" pitchFamily="34" charset="0"/>
                <a:cs typeface="Calibri" panose="020F0502020204030204" pitchFamily="34" charset="0"/>
              </a:rPr>
              <a:t> </a:t>
            </a:r>
            <a:r>
              <a:rPr sz="3000">
                <a:solidFill>
                  <a:srgbClr val="FFFFFF"/>
                </a:solidFill>
                <a:latin typeface="Calibri" panose="020F0502020204030204" pitchFamily="34" charset="0"/>
                <a:cs typeface="Calibri" panose="020F0502020204030204" pitchFamily="34" charset="0"/>
              </a:rPr>
              <a:t>in</a:t>
            </a:r>
            <a:r>
              <a:rPr sz="3000" spc="-5">
                <a:solidFill>
                  <a:srgbClr val="FFFFFF"/>
                </a:solidFill>
                <a:latin typeface="Calibri" panose="020F0502020204030204" pitchFamily="34" charset="0"/>
                <a:cs typeface="Calibri" panose="020F0502020204030204" pitchFamily="34" charset="0"/>
              </a:rPr>
              <a:t> </a:t>
            </a:r>
            <a:r>
              <a:rPr sz="3000">
                <a:solidFill>
                  <a:srgbClr val="FFFFFF"/>
                </a:solidFill>
                <a:latin typeface="Calibri" panose="020F0502020204030204" pitchFamily="34" charset="0"/>
                <a:cs typeface="Calibri" panose="020F0502020204030204" pitchFamily="34" charset="0"/>
              </a:rPr>
              <a:t>touch: </a:t>
            </a:r>
            <a:r>
              <a:rPr sz="3000" spc="-10">
                <a:solidFill>
                  <a:srgbClr val="FFFFFF"/>
                </a:solidFill>
                <a:latin typeface="Calibri" panose="020F0502020204030204" pitchFamily="34" charset="0"/>
                <a:cs typeface="Calibri" panose="020F0502020204030204" pitchFamily="34" charset="0"/>
                <a:hlinkClick r:id="rId4"/>
              </a:rPr>
              <a:t>uwebusiness@uwe.ac.uk</a:t>
            </a:r>
            <a:endParaRPr sz="3000">
              <a:latin typeface="Calibri" panose="020F0502020204030204" pitchFamily="34" charset="0"/>
              <a:cs typeface="Calibri" panose="020F0502020204030204" pitchFamily="34" charset="0"/>
            </a:endParaRPr>
          </a:p>
        </p:txBody>
      </p:sp>
      <p:pic>
        <p:nvPicPr>
          <p:cNvPr id="10" name="Picture 9" descr="A black rectangle with a blue and purple arrow">
            <a:extLst>
              <a:ext uri="{FF2B5EF4-FFF2-40B4-BE49-F238E27FC236}">
                <a16:creationId xmlns:a16="http://schemas.microsoft.com/office/drawing/2014/main" id="{66D071B0-759A-F41C-CF7C-459BE8DD0CA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65656" y="5080000"/>
            <a:ext cx="2358226" cy="126455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5080"/>
            <a:ext cx="10681970" cy="7564120"/>
          </a:xfrm>
          <a:custGeom>
            <a:avLst/>
            <a:gdLst/>
            <a:ahLst/>
            <a:cxnLst/>
            <a:rect l="l" t="t" r="r" b="b"/>
            <a:pathLst>
              <a:path w="10681970" h="7564120">
                <a:moveTo>
                  <a:pt x="10681639" y="0"/>
                </a:moveTo>
                <a:lnTo>
                  <a:pt x="0" y="0"/>
                </a:lnTo>
                <a:lnTo>
                  <a:pt x="0" y="7563611"/>
                </a:lnTo>
                <a:lnTo>
                  <a:pt x="10681639" y="7563611"/>
                </a:lnTo>
                <a:lnTo>
                  <a:pt x="10681639" y="0"/>
                </a:lnTo>
                <a:close/>
              </a:path>
            </a:pathLst>
          </a:custGeom>
          <a:solidFill>
            <a:srgbClr val="28232F"/>
          </a:solidFill>
        </p:spPr>
        <p:txBody>
          <a:bodyPr wrap="square" lIns="0" tIns="0" rIns="0" bIns="0" rtlCol="0"/>
          <a:lstStyle/>
          <a:p>
            <a:endParaRPr/>
          </a:p>
        </p:txBody>
      </p:sp>
      <p:sp>
        <p:nvSpPr>
          <p:cNvPr id="3" name="object 3"/>
          <p:cNvSpPr txBox="1">
            <a:spLocks noGrp="1"/>
          </p:cNvSpPr>
          <p:nvPr>
            <p:ph type="title"/>
          </p:nvPr>
        </p:nvSpPr>
        <p:spPr>
          <a:xfrm>
            <a:off x="1094190" y="1023503"/>
            <a:ext cx="8291110" cy="1120820"/>
          </a:xfrm>
          <a:prstGeom prst="rect">
            <a:avLst/>
          </a:prstGeom>
        </p:spPr>
        <p:txBody>
          <a:bodyPr vert="horz" wrap="square" lIns="0" tIns="12700" rIns="0" bIns="0" rtlCol="0">
            <a:spAutoFit/>
          </a:bodyPr>
          <a:lstStyle/>
          <a:p>
            <a:pPr marL="12700">
              <a:lnSpc>
                <a:spcPct val="100000"/>
              </a:lnSpc>
              <a:spcBef>
                <a:spcPts val="100"/>
              </a:spcBef>
              <a:tabLst>
                <a:tab pos="3239770" algn="l"/>
              </a:tabLst>
            </a:pPr>
            <a:r>
              <a:rPr lang="en-GB" sz="7200" spc="-10" dirty="0">
                <a:solidFill>
                  <a:srgbClr val="FCC300"/>
                </a:solidFill>
              </a:rPr>
              <a:t>Recruiting Talent </a:t>
            </a:r>
            <a:endParaRPr sz="7200" dirty="0"/>
          </a:p>
        </p:txBody>
      </p:sp>
      <p:pic>
        <p:nvPicPr>
          <p:cNvPr id="4" name="object 4">
            <a:extLst>
              <a:ext uri="{C183D7F6-B498-43B3-948B-1728B52AA6E4}">
                <adec:decorative xmlns:adec="http://schemas.microsoft.com/office/drawing/2017/decorative" val="1"/>
              </a:ext>
            </a:extLst>
          </p:cNvPr>
          <p:cNvPicPr/>
          <p:nvPr/>
        </p:nvPicPr>
        <p:blipFill>
          <a:blip r:embed="rId3" cstate="print"/>
          <a:stretch>
            <a:fillRect/>
          </a:stretch>
        </p:blipFill>
        <p:spPr>
          <a:xfrm>
            <a:off x="7854244" y="0"/>
            <a:ext cx="1753465" cy="790447"/>
          </a:xfrm>
          <a:prstGeom prst="rect">
            <a:avLst/>
          </a:prstGeom>
        </p:spPr>
      </p:pic>
      <p:sp>
        <p:nvSpPr>
          <p:cNvPr id="5" name="object 5"/>
          <p:cNvSpPr txBox="1"/>
          <p:nvPr/>
        </p:nvSpPr>
        <p:spPr>
          <a:xfrm>
            <a:off x="1119584" y="2298829"/>
            <a:ext cx="8291109" cy="1159292"/>
          </a:xfrm>
          <a:prstGeom prst="rect">
            <a:avLst/>
          </a:prstGeom>
        </p:spPr>
        <p:txBody>
          <a:bodyPr vert="horz" wrap="square" lIns="0" tIns="50800" rIns="0" bIns="0" rtlCol="0">
            <a:spAutoFit/>
          </a:bodyPr>
          <a:lstStyle/>
          <a:p>
            <a:pPr marL="12700" marR="5080">
              <a:spcBef>
                <a:spcPts val="400"/>
              </a:spcBef>
            </a:pPr>
            <a:r>
              <a:rPr lang="en-GB" sz="2400" dirty="0">
                <a:solidFill>
                  <a:srgbClr val="FFFFFF"/>
                </a:solidFill>
                <a:latin typeface="Calibri" panose="020F0502020204030204" pitchFamily="34" charset="0"/>
                <a:cs typeface="Calibri" panose="020F0502020204030204" pitchFamily="34" charset="0"/>
              </a:rPr>
              <a:t>UWE Bristol students are leading the way for graduate employability. Our leading academics and practice-based curriculum make them more ready for the real world.</a:t>
            </a:r>
            <a:endParaRPr lang="en-GB" sz="2400" dirty="0">
              <a:latin typeface="Calibri" panose="020F0502020204030204" pitchFamily="34" charset="0"/>
              <a:cs typeface="Calibri" panose="020F0502020204030204" pitchFamily="34" charset="0"/>
            </a:endParaRPr>
          </a:p>
        </p:txBody>
      </p:sp>
      <p:sp>
        <p:nvSpPr>
          <p:cNvPr id="6" name="object 6"/>
          <p:cNvSpPr txBox="1"/>
          <p:nvPr/>
        </p:nvSpPr>
        <p:spPr>
          <a:xfrm>
            <a:off x="1165276" y="3997851"/>
            <a:ext cx="4181424" cy="2149306"/>
          </a:xfrm>
          <a:prstGeom prst="rect">
            <a:avLst/>
          </a:prstGeom>
        </p:spPr>
        <p:txBody>
          <a:bodyPr vert="horz" wrap="square" lIns="0" tIns="40640" rIns="0" bIns="0" rtlCol="0">
            <a:spAutoFit/>
          </a:bodyPr>
          <a:lstStyle/>
          <a:p>
            <a:pPr marL="241300" indent="-228600">
              <a:lnSpc>
                <a:spcPct val="150000"/>
              </a:lnSpc>
              <a:spcBef>
                <a:spcPts val="320"/>
              </a:spcBef>
              <a:buChar char="•"/>
              <a:tabLst>
                <a:tab pos="241300" algn="l"/>
              </a:tabLst>
            </a:pPr>
            <a:r>
              <a:rPr lang="en-GB" sz="2400" spc="-10" dirty="0">
                <a:solidFill>
                  <a:srgbClr val="FFFFFF"/>
                </a:solidFill>
                <a:latin typeface="Calibri" panose="020F0502020204030204" pitchFamily="34" charset="0"/>
                <a:cs typeface="Calibri" panose="020F0502020204030204" pitchFamily="34" charset="0"/>
              </a:rPr>
              <a:t>Graduate recruitment</a:t>
            </a:r>
            <a:endParaRPr sz="2400" dirty="0">
              <a:latin typeface="Calibri" panose="020F0502020204030204" pitchFamily="34" charset="0"/>
              <a:cs typeface="Calibri" panose="020F0502020204030204" pitchFamily="34" charset="0"/>
            </a:endParaRPr>
          </a:p>
          <a:p>
            <a:pPr marL="241300" indent="-228600">
              <a:lnSpc>
                <a:spcPct val="150000"/>
              </a:lnSpc>
              <a:spcBef>
                <a:spcPts val="220"/>
              </a:spcBef>
              <a:buChar char="•"/>
              <a:tabLst>
                <a:tab pos="241300" algn="l"/>
              </a:tabLst>
            </a:pPr>
            <a:r>
              <a:rPr lang="en-GB" sz="2400" dirty="0">
                <a:solidFill>
                  <a:srgbClr val="FFFFFF"/>
                </a:solidFill>
                <a:latin typeface="Calibri" panose="020F0502020204030204" pitchFamily="34" charset="0"/>
                <a:cs typeface="Calibri" panose="020F0502020204030204" pitchFamily="34" charset="0"/>
              </a:rPr>
              <a:t>Internship schemes</a:t>
            </a:r>
          </a:p>
          <a:p>
            <a:pPr marL="241300" indent="-228600">
              <a:lnSpc>
                <a:spcPct val="150000"/>
              </a:lnSpc>
              <a:spcBef>
                <a:spcPts val="220"/>
              </a:spcBef>
              <a:buChar char="•"/>
              <a:tabLst>
                <a:tab pos="241300" algn="l"/>
              </a:tabLst>
            </a:pPr>
            <a:r>
              <a:rPr lang="en-GB" sz="2400" dirty="0">
                <a:solidFill>
                  <a:srgbClr val="FFFFFF"/>
                </a:solidFill>
                <a:latin typeface="Calibri" panose="020F0502020204030204" pitchFamily="34" charset="0"/>
                <a:cs typeface="Calibri" panose="020F0502020204030204" pitchFamily="34" charset="0"/>
              </a:rPr>
              <a:t>Placement students </a:t>
            </a:r>
          </a:p>
          <a:p>
            <a:pPr marL="241300" indent="-228600">
              <a:lnSpc>
                <a:spcPct val="100000"/>
              </a:lnSpc>
              <a:spcBef>
                <a:spcPts val="220"/>
              </a:spcBef>
              <a:buChar char="•"/>
              <a:tabLst>
                <a:tab pos="241300" algn="l"/>
              </a:tabLst>
            </a:pPr>
            <a:endParaRPr sz="2400" dirty="0">
              <a:latin typeface="Calibri" panose="020F0502020204030204" pitchFamily="34" charset="0"/>
              <a:cs typeface="Calibri" panose="020F0502020204030204" pitchFamily="34" charset="0"/>
            </a:endParaRPr>
          </a:p>
        </p:txBody>
      </p:sp>
      <p:sp>
        <p:nvSpPr>
          <p:cNvPr id="7" name="object 7"/>
          <p:cNvSpPr txBox="1"/>
          <p:nvPr/>
        </p:nvSpPr>
        <p:spPr>
          <a:xfrm>
            <a:off x="5340985" y="3961662"/>
            <a:ext cx="3693018" cy="1697068"/>
          </a:xfrm>
          <a:prstGeom prst="rect">
            <a:avLst/>
          </a:prstGeom>
        </p:spPr>
        <p:txBody>
          <a:bodyPr vert="horz" wrap="square" lIns="0" tIns="40640" rIns="0" bIns="0" rtlCol="0">
            <a:spAutoFit/>
          </a:bodyPr>
          <a:lstStyle/>
          <a:p>
            <a:pPr marL="241300" indent="-228600">
              <a:lnSpc>
                <a:spcPct val="150000"/>
              </a:lnSpc>
              <a:spcBef>
                <a:spcPts val="320"/>
              </a:spcBef>
              <a:buChar char="•"/>
              <a:tabLst>
                <a:tab pos="241300" algn="l"/>
              </a:tabLst>
            </a:pPr>
            <a:r>
              <a:rPr lang="en-GB" sz="2400" spc="-10" dirty="0">
                <a:solidFill>
                  <a:srgbClr val="FFFFFF"/>
                </a:solidFill>
                <a:latin typeface="Calibri" panose="020F0502020204030204" pitchFamily="34" charset="0"/>
                <a:cs typeface="Calibri" panose="020F0502020204030204" pitchFamily="34" charset="0"/>
              </a:rPr>
              <a:t>Student consultancy </a:t>
            </a:r>
            <a:endParaRPr sz="2400" dirty="0">
              <a:latin typeface="Calibri" panose="020F0502020204030204" pitchFamily="34" charset="0"/>
              <a:cs typeface="Calibri" panose="020F0502020204030204" pitchFamily="34" charset="0"/>
            </a:endParaRPr>
          </a:p>
          <a:p>
            <a:pPr marL="241300" indent="-228600">
              <a:lnSpc>
                <a:spcPct val="150000"/>
              </a:lnSpc>
              <a:spcBef>
                <a:spcPts val="220"/>
              </a:spcBef>
              <a:buChar char="•"/>
              <a:tabLst>
                <a:tab pos="241300" algn="l"/>
              </a:tabLst>
            </a:pPr>
            <a:r>
              <a:rPr lang="en-GB" sz="2400" spc="-10" dirty="0">
                <a:solidFill>
                  <a:srgbClr val="FFFFFF"/>
                </a:solidFill>
                <a:latin typeface="Calibri" panose="020F0502020204030204" pitchFamily="34" charset="0"/>
                <a:cs typeface="Calibri" panose="020F0502020204030204" pitchFamily="34" charset="0"/>
              </a:rPr>
              <a:t>Recruiting volunteers</a:t>
            </a:r>
          </a:p>
          <a:p>
            <a:pPr marL="241300" indent="-228600">
              <a:lnSpc>
                <a:spcPct val="150000"/>
              </a:lnSpc>
              <a:spcBef>
                <a:spcPts val="220"/>
              </a:spcBef>
              <a:buChar char="•"/>
              <a:tabLst>
                <a:tab pos="241300" algn="l"/>
              </a:tabLst>
            </a:pPr>
            <a:r>
              <a:rPr lang="en-GB" sz="2400" spc="-10" dirty="0">
                <a:solidFill>
                  <a:srgbClr val="FFFFFF"/>
                </a:solidFill>
                <a:latin typeface="Calibri" panose="020F0502020204030204" pitchFamily="34" charset="0"/>
                <a:cs typeface="Calibri" panose="020F0502020204030204" pitchFamily="34" charset="0"/>
              </a:rPr>
              <a:t>Careers fairs and events</a:t>
            </a:r>
            <a:endParaRPr sz="2400" dirty="0">
              <a:latin typeface="Calibri" panose="020F0502020204030204" pitchFamily="34" charset="0"/>
              <a:cs typeface="Calibri" panose="020F0502020204030204" pitchFamily="34" charset="0"/>
            </a:endParaRPr>
          </a:p>
        </p:txBody>
      </p:sp>
      <p:sp>
        <p:nvSpPr>
          <p:cNvPr id="8" name="object 8">
            <a:extLst>
              <a:ext uri="{C183D7F6-B498-43B3-948B-1728B52AA6E4}">
                <adec:decorative xmlns:adec="http://schemas.microsoft.com/office/drawing/2017/decorative" val="1"/>
              </a:ext>
            </a:extLst>
          </p:cNvPr>
          <p:cNvSpPr/>
          <p:nvPr/>
        </p:nvSpPr>
        <p:spPr>
          <a:xfrm>
            <a:off x="9756275" y="5960118"/>
            <a:ext cx="775970" cy="1520190"/>
          </a:xfrm>
          <a:custGeom>
            <a:avLst/>
            <a:gdLst/>
            <a:ahLst/>
            <a:cxnLst/>
            <a:rect l="l" t="t" r="r" b="b"/>
            <a:pathLst>
              <a:path w="775970" h="1520190">
                <a:moveTo>
                  <a:pt x="768464" y="1488757"/>
                </a:moveTo>
                <a:lnTo>
                  <a:pt x="751332" y="1488757"/>
                </a:lnTo>
                <a:lnTo>
                  <a:pt x="744372" y="1495704"/>
                </a:lnTo>
                <a:lnTo>
                  <a:pt x="744372" y="1512811"/>
                </a:lnTo>
                <a:lnTo>
                  <a:pt x="751332" y="1519770"/>
                </a:lnTo>
                <a:lnTo>
                  <a:pt x="768464" y="1519770"/>
                </a:lnTo>
                <a:lnTo>
                  <a:pt x="775385" y="1512811"/>
                </a:lnTo>
                <a:lnTo>
                  <a:pt x="775385" y="1495704"/>
                </a:lnTo>
                <a:lnTo>
                  <a:pt x="768464" y="1488757"/>
                </a:lnTo>
                <a:close/>
              </a:path>
              <a:path w="775970" h="1520190">
                <a:moveTo>
                  <a:pt x="520331" y="1488757"/>
                </a:moveTo>
                <a:lnTo>
                  <a:pt x="503186" y="1488757"/>
                </a:lnTo>
                <a:lnTo>
                  <a:pt x="496239" y="1495704"/>
                </a:lnTo>
                <a:lnTo>
                  <a:pt x="496239" y="1512811"/>
                </a:lnTo>
                <a:lnTo>
                  <a:pt x="503186" y="1519770"/>
                </a:lnTo>
                <a:lnTo>
                  <a:pt x="520331" y="1519770"/>
                </a:lnTo>
                <a:lnTo>
                  <a:pt x="527278" y="1512811"/>
                </a:lnTo>
                <a:lnTo>
                  <a:pt x="527278" y="1495704"/>
                </a:lnTo>
                <a:lnTo>
                  <a:pt x="520331" y="1488757"/>
                </a:lnTo>
                <a:close/>
              </a:path>
              <a:path w="775970" h="1520190">
                <a:moveTo>
                  <a:pt x="272199" y="1488757"/>
                </a:moveTo>
                <a:lnTo>
                  <a:pt x="255092" y="1488757"/>
                </a:lnTo>
                <a:lnTo>
                  <a:pt x="248132" y="1495704"/>
                </a:lnTo>
                <a:lnTo>
                  <a:pt x="248132" y="1512811"/>
                </a:lnTo>
                <a:lnTo>
                  <a:pt x="255092" y="1519770"/>
                </a:lnTo>
                <a:lnTo>
                  <a:pt x="272199" y="1519770"/>
                </a:lnTo>
                <a:lnTo>
                  <a:pt x="279146" y="1512811"/>
                </a:lnTo>
                <a:lnTo>
                  <a:pt x="279146" y="1495704"/>
                </a:lnTo>
                <a:lnTo>
                  <a:pt x="272199" y="1488757"/>
                </a:lnTo>
                <a:close/>
              </a:path>
              <a:path w="775970" h="1520190">
                <a:moveTo>
                  <a:pt x="24053" y="1488757"/>
                </a:moveTo>
                <a:lnTo>
                  <a:pt x="6946" y="1488757"/>
                </a:lnTo>
                <a:lnTo>
                  <a:pt x="0" y="1495704"/>
                </a:lnTo>
                <a:lnTo>
                  <a:pt x="0" y="1512811"/>
                </a:lnTo>
                <a:lnTo>
                  <a:pt x="6946" y="1519770"/>
                </a:lnTo>
                <a:lnTo>
                  <a:pt x="24053" y="1519770"/>
                </a:lnTo>
                <a:lnTo>
                  <a:pt x="31013" y="1512811"/>
                </a:lnTo>
                <a:lnTo>
                  <a:pt x="31013" y="1495704"/>
                </a:lnTo>
                <a:lnTo>
                  <a:pt x="24053" y="1488757"/>
                </a:lnTo>
                <a:close/>
              </a:path>
              <a:path w="775970" h="1520190">
                <a:moveTo>
                  <a:pt x="768464" y="1240650"/>
                </a:moveTo>
                <a:lnTo>
                  <a:pt x="751332" y="1240650"/>
                </a:lnTo>
                <a:lnTo>
                  <a:pt x="744372" y="1247571"/>
                </a:lnTo>
                <a:lnTo>
                  <a:pt x="744372" y="1264716"/>
                </a:lnTo>
                <a:lnTo>
                  <a:pt x="751332" y="1271663"/>
                </a:lnTo>
                <a:lnTo>
                  <a:pt x="768464" y="1271663"/>
                </a:lnTo>
                <a:lnTo>
                  <a:pt x="775385" y="1264716"/>
                </a:lnTo>
                <a:lnTo>
                  <a:pt x="775385" y="1247571"/>
                </a:lnTo>
                <a:lnTo>
                  <a:pt x="768464" y="1240650"/>
                </a:lnTo>
                <a:close/>
              </a:path>
              <a:path w="775970" h="1520190">
                <a:moveTo>
                  <a:pt x="520331" y="1240650"/>
                </a:moveTo>
                <a:lnTo>
                  <a:pt x="503186" y="1240650"/>
                </a:lnTo>
                <a:lnTo>
                  <a:pt x="496239" y="1247571"/>
                </a:lnTo>
                <a:lnTo>
                  <a:pt x="496239" y="1264716"/>
                </a:lnTo>
                <a:lnTo>
                  <a:pt x="503186" y="1271663"/>
                </a:lnTo>
                <a:lnTo>
                  <a:pt x="520331" y="1271663"/>
                </a:lnTo>
                <a:lnTo>
                  <a:pt x="527278" y="1264716"/>
                </a:lnTo>
                <a:lnTo>
                  <a:pt x="527278" y="1247571"/>
                </a:lnTo>
                <a:lnTo>
                  <a:pt x="520331" y="1240650"/>
                </a:lnTo>
                <a:close/>
              </a:path>
              <a:path w="775970" h="1520190">
                <a:moveTo>
                  <a:pt x="272199" y="1240650"/>
                </a:moveTo>
                <a:lnTo>
                  <a:pt x="255092" y="1240650"/>
                </a:lnTo>
                <a:lnTo>
                  <a:pt x="248132" y="1247571"/>
                </a:lnTo>
                <a:lnTo>
                  <a:pt x="248132" y="1264716"/>
                </a:lnTo>
                <a:lnTo>
                  <a:pt x="255092" y="1271663"/>
                </a:lnTo>
                <a:lnTo>
                  <a:pt x="272199" y="1271663"/>
                </a:lnTo>
                <a:lnTo>
                  <a:pt x="279146" y="1264716"/>
                </a:lnTo>
                <a:lnTo>
                  <a:pt x="279146" y="1247571"/>
                </a:lnTo>
                <a:lnTo>
                  <a:pt x="272199" y="1240650"/>
                </a:lnTo>
                <a:close/>
              </a:path>
              <a:path w="775970" h="1520190">
                <a:moveTo>
                  <a:pt x="24053" y="1240650"/>
                </a:moveTo>
                <a:lnTo>
                  <a:pt x="6946" y="1240650"/>
                </a:lnTo>
                <a:lnTo>
                  <a:pt x="0" y="1247571"/>
                </a:lnTo>
                <a:lnTo>
                  <a:pt x="0" y="1264716"/>
                </a:lnTo>
                <a:lnTo>
                  <a:pt x="6946" y="1271663"/>
                </a:lnTo>
                <a:lnTo>
                  <a:pt x="24053" y="1271663"/>
                </a:lnTo>
                <a:lnTo>
                  <a:pt x="31013" y="1264716"/>
                </a:lnTo>
                <a:lnTo>
                  <a:pt x="31013" y="1247571"/>
                </a:lnTo>
                <a:lnTo>
                  <a:pt x="24053" y="1240650"/>
                </a:lnTo>
                <a:close/>
              </a:path>
              <a:path w="775970" h="1520190">
                <a:moveTo>
                  <a:pt x="768464" y="992517"/>
                </a:moveTo>
                <a:lnTo>
                  <a:pt x="751332" y="992517"/>
                </a:lnTo>
                <a:lnTo>
                  <a:pt x="744372" y="999464"/>
                </a:lnTo>
                <a:lnTo>
                  <a:pt x="744372" y="1016571"/>
                </a:lnTo>
                <a:lnTo>
                  <a:pt x="751332" y="1023531"/>
                </a:lnTo>
                <a:lnTo>
                  <a:pt x="768464" y="1023531"/>
                </a:lnTo>
                <a:lnTo>
                  <a:pt x="775385" y="1016571"/>
                </a:lnTo>
                <a:lnTo>
                  <a:pt x="775385" y="999464"/>
                </a:lnTo>
                <a:lnTo>
                  <a:pt x="768464" y="992517"/>
                </a:lnTo>
                <a:close/>
              </a:path>
              <a:path w="775970" h="1520190">
                <a:moveTo>
                  <a:pt x="520331" y="992517"/>
                </a:moveTo>
                <a:lnTo>
                  <a:pt x="503186" y="992517"/>
                </a:lnTo>
                <a:lnTo>
                  <a:pt x="496239" y="999464"/>
                </a:lnTo>
                <a:lnTo>
                  <a:pt x="496239" y="1016571"/>
                </a:lnTo>
                <a:lnTo>
                  <a:pt x="503186" y="1023531"/>
                </a:lnTo>
                <a:lnTo>
                  <a:pt x="520331" y="1023531"/>
                </a:lnTo>
                <a:lnTo>
                  <a:pt x="527278" y="1016571"/>
                </a:lnTo>
                <a:lnTo>
                  <a:pt x="527278" y="999464"/>
                </a:lnTo>
                <a:lnTo>
                  <a:pt x="520331" y="992517"/>
                </a:lnTo>
                <a:close/>
              </a:path>
              <a:path w="775970" h="1520190">
                <a:moveTo>
                  <a:pt x="272199" y="992517"/>
                </a:moveTo>
                <a:lnTo>
                  <a:pt x="255092" y="992517"/>
                </a:lnTo>
                <a:lnTo>
                  <a:pt x="248132" y="999464"/>
                </a:lnTo>
                <a:lnTo>
                  <a:pt x="248132" y="1016571"/>
                </a:lnTo>
                <a:lnTo>
                  <a:pt x="255092" y="1023531"/>
                </a:lnTo>
                <a:lnTo>
                  <a:pt x="272199" y="1023531"/>
                </a:lnTo>
                <a:lnTo>
                  <a:pt x="279146" y="1016571"/>
                </a:lnTo>
                <a:lnTo>
                  <a:pt x="279146" y="999464"/>
                </a:lnTo>
                <a:lnTo>
                  <a:pt x="272199" y="992517"/>
                </a:lnTo>
                <a:close/>
              </a:path>
              <a:path w="775970" h="1520190">
                <a:moveTo>
                  <a:pt x="24053" y="992517"/>
                </a:moveTo>
                <a:lnTo>
                  <a:pt x="6946" y="992517"/>
                </a:lnTo>
                <a:lnTo>
                  <a:pt x="0" y="999464"/>
                </a:lnTo>
                <a:lnTo>
                  <a:pt x="0" y="1016571"/>
                </a:lnTo>
                <a:lnTo>
                  <a:pt x="6946" y="1023531"/>
                </a:lnTo>
                <a:lnTo>
                  <a:pt x="24053" y="1023531"/>
                </a:lnTo>
                <a:lnTo>
                  <a:pt x="31013" y="1016571"/>
                </a:lnTo>
                <a:lnTo>
                  <a:pt x="31013" y="999464"/>
                </a:lnTo>
                <a:lnTo>
                  <a:pt x="24053" y="992517"/>
                </a:lnTo>
                <a:close/>
              </a:path>
              <a:path w="775970" h="1520190">
                <a:moveTo>
                  <a:pt x="768464" y="744385"/>
                </a:moveTo>
                <a:lnTo>
                  <a:pt x="751332" y="744385"/>
                </a:lnTo>
                <a:lnTo>
                  <a:pt x="744372" y="751331"/>
                </a:lnTo>
                <a:lnTo>
                  <a:pt x="744372" y="768438"/>
                </a:lnTo>
                <a:lnTo>
                  <a:pt x="751332" y="775398"/>
                </a:lnTo>
                <a:lnTo>
                  <a:pt x="768464" y="775398"/>
                </a:lnTo>
                <a:lnTo>
                  <a:pt x="775385" y="768438"/>
                </a:lnTo>
                <a:lnTo>
                  <a:pt x="775385" y="751331"/>
                </a:lnTo>
                <a:lnTo>
                  <a:pt x="768464" y="744385"/>
                </a:lnTo>
                <a:close/>
              </a:path>
              <a:path w="775970" h="1520190">
                <a:moveTo>
                  <a:pt x="520331" y="744385"/>
                </a:moveTo>
                <a:lnTo>
                  <a:pt x="503186" y="744385"/>
                </a:lnTo>
                <a:lnTo>
                  <a:pt x="496239" y="751331"/>
                </a:lnTo>
                <a:lnTo>
                  <a:pt x="496239" y="768438"/>
                </a:lnTo>
                <a:lnTo>
                  <a:pt x="503186" y="775398"/>
                </a:lnTo>
                <a:lnTo>
                  <a:pt x="520331" y="775398"/>
                </a:lnTo>
                <a:lnTo>
                  <a:pt x="527278" y="768438"/>
                </a:lnTo>
                <a:lnTo>
                  <a:pt x="527278" y="751331"/>
                </a:lnTo>
                <a:lnTo>
                  <a:pt x="520331" y="744385"/>
                </a:lnTo>
                <a:close/>
              </a:path>
              <a:path w="775970" h="1520190">
                <a:moveTo>
                  <a:pt x="272199" y="744385"/>
                </a:moveTo>
                <a:lnTo>
                  <a:pt x="255092" y="744385"/>
                </a:lnTo>
                <a:lnTo>
                  <a:pt x="248132" y="751331"/>
                </a:lnTo>
                <a:lnTo>
                  <a:pt x="248132" y="768438"/>
                </a:lnTo>
                <a:lnTo>
                  <a:pt x="255092" y="775398"/>
                </a:lnTo>
                <a:lnTo>
                  <a:pt x="272199" y="775398"/>
                </a:lnTo>
                <a:lnTo>
                  <a:pt x="279146" y="768438"/>
                </a:lnTo>
                <a:lnTo>
                  <a:pt x="279146" y="751331"/>
                </a:lnTo>
                <a:lnTo>
                  <a:pt x="272199" y="744385"/>
                </a:lnTo>
                <a:close/>
              </a:path>
              <a:path w="775970" h="1520190">
                <a:moveTo>
                  <a:pt x="24053" y="744385"/>
                </a:moveTo>
                <a:lnTo>
                  <a:pt x="6946" y="744385"/>
                </a:lnTo>
                <a:lnTo>
                  <a:pt x="0" y="751331"/>
                </a:lnTo>
                <a:lnTo>
                  <a:pt x="0" y="768438"/>
                </a:lnTo>
                <a:lnTo>
                  <a:pt x="6946" y="775398"/>
                </a:lnTo>
                <a:lnTo>
                  <a:pt x="24053" y="775398"/>
                </a:lnTo>
                <a:lnTo>
                  <a:pt x="31013" y="768438"/>
                </a:lnTo>
                <a:lnTo>
                  <a:pt x="31013" y="751331"/>
                </a:lnTo>
                <a:lnTo>
                  <a:pt x="24053" y="744385"/>
                </a:lnTo>
                <a:close/>
              </a:path>
              <a:path w="775970" h="1520190">
                <a:moveTo>
                  <a:pt x="768464" y="496277"/>
                </a:moveTo>
                <a:lnTo>
                  <a:pt x="751332" y="496277"/>
                </a:lnTo>
                <a:lnTo>
                  <a:pt x="744372" y="503199"/>
                </a:lnTo>
                <a:lnTo>
                  <a:pt x="744372" y="520331"/>
                </a:lnTo>
                <a:lnTo>
                  <a:pt x="751332" y="527253"/>
                </a:lnTo>
                <a:lnTo>
                  <a:pt x="768464" y="527253"/>
                </a:lnTo>
                <a:lnTo>
                  <a:pt x="775385" y="520331"/>
                </a:lnTo>
                <a:lnTo>
                  <a:pt x="775385" y="503199"/>
                </a:lnTo>
                <a:lnTo>
                  <a:pt x="768464" y="496277"/>
                </a:lnTo>
                <a:close/>
              </a:path>
              <a:path w="775970" h="1520190">
                <a:moveTo>
                  <a:pt x="520331" y="496277"/>
                </a:moveTo>
                <a:lnTo>
                  <a:pt x="503186" y="496277"/>
                </a:lnTo>
                <a:lnTo>
                  <a:pt x="496239" y="503199"/>
                </a:lnTo>
                <a:lnTo>
                  <a:pt x="496239" y="520331"/>
                </a:lnTo>
                <a:lnTo>
                  <a:pt x="503186" y="527253"/>
                </a:lnTo>
                <a:lnTo>
                  <a:pt x="520331" y="527253"/>
                </a:lnTo>
                <a:lnTo>
                  <a:pt x="527278" y="520331"/>
                </a:lnTo>
                <a:lnTo>
                  <a:pt x="527278" y="503199"/>
                </a:lnTo>
                <a:lnTo>
                  <a:pt x="520331" y="496277"/>
                </a:lnTo>
                <a:close/>
              </a:path>
              <a:path w="775970" h="1520190">
                <a:moveTo>
                  <a:pt x="272199" y="496277"/>
                </a:moveTo>
                <a:lnTo>
                  <a:pt x="255092" y="496277"/>
                </a:lnTo>
                <a:lnTo>
                  <a:pt x="248132" y="503199"/>
                </a:lnTo>
                <a:lnTo>
                  <a:pt x="248132" y="520331"/>
                </a:lnTo>
                <a:lnTo>
                  <a:pt x="255092" y="527253"/>
                </a:lnTo>
                <a:lnTo>
                  <a:pt x="272199" y="527253"/>
                </a:lnTo>
                <a:lnTo>
                  <a:pt x="279146" y="520331"/>
                </a:lnTo>
                <a:lnTo>
                  <a:pt x="279146" y="503199"/>
                </a:lnTo>
                <a:lnTo>
                  <a:pt x="272199" y="496277"/>
                </a:lnTo>
                <a:close/>
              </a:path>
              <a:path w="775970" h="1520190">
                <a:moveTo>
                  <a:pt x="24053" y="496277"/>
                </a:moveTo>
                <a:lnTo>
                  <a:pt x="6946" y="496277"/>
                </a:lnTo>
                <a:lnTo>
                  <a:pt x="0" y="503199"/>
                </a:lnTo>
                <a:lnTo>
                  <a:pt x="0" y="520331"/>
                </a:lnTo>
                <a:lnTo>
                  <a:pt x="6946" y="527253"/>
                </a:lnTo>
                <a:lnTo>
                  <a:pt x="24053" y="527253"/>
                </a:lnTo>
                <a:lnTo>
                  <a:pt x="31013" y="520331"/>
                </a:lnTo>
                <a:lnTo>
                  <a:pt x="31013" y="503199"/>
                </a:lnTo>
                <a:lnTo>
                  <a:pt x="24053" y="496277"/>
                </a:lnTo>
                <a:close/>
              </a:path>
              <a:path w="775970" h="1520190">
                <a:moveTo>
                  <a:pt x="768464" y="248145"/>
                </a:moveTo>
                <a:lnTo>
                  <a:pt x="751332" y="248145"/>
                </a:lnTo>
                <a:lnTo>
                  <a:pt x="744372" y="255066"/>
                </a:lnTo>
                <a:lnTo>
                  <a:pt x="744372" y="272199"/>
                </a:lnTo>
                <a:lnTo>
                  <a:pt x="751332" y="279158"/>
                </a:lnTo>
                <a:lnTo>
                  <a:pt x="768464" y="279158"/>
                </a:lnTo>
                <a:lnTo>
                  <a:pt x="775385" y="272199"/>
                </a:lnTo>
                <a:lnTo>
                  <a:pt x="775385" y="255066"/>
                </a:lnTo>
                <a:lnTo>
                  <a:pt x="768464" y="248145"/>
                </a:lnTo>
                <a:close/>
              </a:path>
              <a:path w="775970" h="1520190">
                <a:moveTo>
                  <a:pt x="520331" y="248145"/>
                </a:moveTo>
                <a:lnTo>
                  <a:pt x="503186" y="248145"/>
                </a:lnTo>
                <a:lnTo>
                  <a:pt x="496239" y="255066"/>
                </a:lnTo>
                <a:lnTo>
                  <a:pt x="496239" y="272199"/>
                </a:lnTo>
                <a:lnTo>
                  <a:pt x="503186" y="279158"/>
                </a:lnTo>
                <a:lnTo>
                  <a:pt x="520331" y="279158"/>
                </a:lnTo>
                <a:lnTo>
                  <a:pt x="527278" y="272199"/>
                </a:lnTo>
                <a:lnTo>
                  <a:pt x="527278" y="255066"/>
                </a:lnTo>
                <a:lnTo>
                  <a:pt x="520331" y="248145"/>
                </a:lnTo>
                <a:close/>
              </a:path>
              <a:path w="775970" h="1520190">
                <a:moveTo>
                  <a:pt x="272199" y="248145"/>
                </a:moveTo>
                <a:lnTo>
                  <a:pt x="255092" y="248145"/>
                </a:lnTo>
                <a:lnTo>
                  <a:pt x="248132" y="255066"/>
                </a:lnTo>
                <a:lnTo>
                  <a:pt x="248132" y="272199"/>
                </a:lnTo>
                <a:lnTo>
                  <a:pt x="255092" y="279158"/>
                </a:lnTo>
                <a:lnTo>
                  <a:pt x="272199" y="279158"/>
                </a:lnTo>
                <a:lnTo>
                  <a:pt x="279146" y="272199"/>
                </a:lnTo>
                <a:lnTo>
                  <a:pt x="279146" y="255066"/>
                </a:lnTo>
                <a:lnTo>
                  <a:pt x="272199" y="248145"/>
                </a:lnTo>
                <a:close/>
              </a:path>
              <a:path w="775970" h="1520190">
                <a:moveTo>
                  <a:pt x="24053" y="248145"/>
                </a:moveTo>
                <a:lnTo>
                  <a:pt x="6946" y="248145"/>
                </a:lnTo>
                <a:lnTo>
                  <a:pt x="0" y="255066"/>
                </a:lnTo>
                <a:lnTo>
                  <a:pt x="0" y="272199"/>
                </a:lnTo>
                <a:lnTo>
                  <a:pt x="6946" y="279158"/>
                </a:lnTo>
                <a:lnTo>
                  <a:pt x="24053" y="279158"/>
                </a:lnTo>
                <a:lnTo>
                  <a:pt x="31013" y="272199"/>
                </a:lnTo>
                <a:lnTo>
                  <a:pt x="31013" y="255066"/>
                </a:lnTo>
                <a:lnTo>
                  <a:pt x="24053" y="248145"/>
                </a:lnTo>
                <a:close/>
              </a:path>
              <a:path w="775970" h="1520190">
                <a:moveTo>
                  <a:pt x="768464" y="0"/>
                </a:moveTo>
                <a:lnTo>
                  <a:pt x="751332" y="0"/>
                </a:lnTo>
                <a:lnTo>
                  <a:pt x="744372" y="6959"/>
                </a:lnTo>
                <a:lnTo>
                  <a:pt x="744372" y="24091"/>
                </a:lnTo>
                <a:lnTo>
                  <a:pt x="751332" y="31013"/>
                </a:lnTo>
                <a:lnTo>
                  <a:pt x="768464" y="31013"/>
                </a:lnTo>
                <a:lnTo>
                  <a:pt x="775385" y="24091"/>
                </a:lnTo>
                <a:lnTo>
                  <a:pt x="775385" y="6959"/>
                </a:lnTo>
                <a:lnTo>
                  <a:pt x="768464" y="0"/>
                </a:lnTo>
                <a:close/>
              </a:path>
              <a:path w="775970" h="1520190">
                <a:moveTo>
                  <a:pt x="520331" y="0"/>
                </a:moveTo>
                <a:lnTo>
                  <a:pt x="503186" y="0"/>
                </a:lnTo>
                <a:lnTo>
                  <a:pt x="496239" y="6959"/>
                </a:lnTo>
                <a:lnTo>
                  <a:pt x="496239" y="24091"/>
                </a:lnTo>
                <a:lnTo>
                  <a:pt x="503186" y="31013"/>
                </a:lnTo>
                <a:lnTo>
                  <a:pt x="520331" y="31013"/>
                </a:lnTo>
                <a:lnTo>
                  <a:pt x="527278" y="24091"/>
                </a:lnTo>
                <a:lnTo>
                  <a:pt x="527278" y="6959"/>
                </a:lnTo>
                <a:lnTo>
                  <a:pt x="520331" y="0"/>
                </a:lnTo>
                <a:close/>
              </a:path>
              <a:path w="775970" h="1520190">
                <a:moveTo>
                  <a:pt x="272199" y="0"/>
                </a:moveTo>
                <a:lnTo>
                  <a:pt x="255092" y="0"/>
                </a:lnTo>
                <a:lnTo>
                  <a:pt x="248132" y="6959"/>
                </a:lnTo>
                <a:lnTo>
                  <a:pt x="248132" y="24091"/>
                </a:lnTo>
                <a:lnTo>
                  <a:pt x="255092" y="31013"/>
                </a:lnTo>
                <a:lnTo>
                  <a:pt x="272199" y="31013"/>
                </a:lnTo>
                <a:lnTo>
                  <a:pt x="279146" y="24091"/>
                </a:lnTo>
                <a:lnTo>
                  <a:pt x="279146" y="6959"/>
                </a:lnTo>
                <a:lnTo>
                  <a:pt x="272199" y="0"/>
                </a:lnTo>
                <a:close/>
              </a:path>
              <a:path w="775970" h="1520190">
                <a:moveTo>
                  <a:pt x="24053" y="0"/>
                </a:moveTo>
                <a:lnTo>
                  <a:pt x="6946" y="0"/>
                </a:lnTo>
                <a:lnTo>
                  <a:pt x="0" y="6959"/>
                </a:lnTo>
                <a:lnTo>
                  <a:pt x="0" y="24091"/>
                </a:lnTo>
                <a:lnTo>
                  <a:pt x="6946" y="31013"/>
                </a:lnTo>
                <a:lnTo>
                  <a:pt x="24053" y="31013"/>
                </a:lnTo>
                <a:lnTo>
                  <a:pt x="31013" y="24091"/>
                </a:lnTo>
                <a:lnTo>
                  <a:pt x="31013" y="6959"/>
                </a:lnTo>
                <a:lnTo>
                  <a:pt x="24053" y="0"/>
                </a:lnTo>
                <a:close/>
              </a:path>
            </a:pathLst>
          </a:custGeom>
          <a:solidFill>
            <a:srgbClr val="ACA1D0"/>
          </a:solidFill>
        </p:spPr>
        <p:txBody>
          <a:bodyPr wrap="square" lIns="0" tIns="0" rIns="0" bIns="0" rtlCol="0"/>
          <a:lstStyle/>
          <a:p>
            <a:endParaRPr/>
          </a:p>
        </p:txBody>
      </p:sp>
      <p:sp>
        <p:nvSpPr>
          <p:cNvPr id="9" name="object 9">
            <a:extLst>
              <a:ext uri="{C183D7F6-B498-43B3-948B-1728B52AA6E4}">
                <adec:decorative xmlns:adec="http://schemas.microsoft.com/office/drawing/2017/decorative" val="1"/>
              </a:ext>
            </a:extLst>
          </p:cNvPr>
          <p:cNvSpPr/>
          <p:nvPr/>
        </p:nvSpPr>
        <p:spPr>
          <a:xfrm>
            <a:off x="9756275" y="3975110"/>
            <a:ext cx="775970" cy="1768475"/>
          </a:xfrm>
          <a:custGeom>
            <a:avLst/>
            <a:gdLst/>
            <a:ahLst/>
            <a:cxnLst/>
            <a:rect l="l" t="t" r="r" b="b"/>
            <a:pathLst>
              <a:path w="775970" h="1768475">
                <a:moveTo>
                  <a:pt x="768464" y="1736890"/>
                </a:moveTo>
                <a:lnTo>
                  <a:pt x="751332" y="1736890"/>
                </a:lnTo>
                <a:lnTo>
                  <a:pt x="744372" y="1743837"/>
                </a:lnTo>
                <a:lnTo>
                  <a:pt x="744372" y="1760956"/>
                </a:lnTo>
                <a:lnTo>
                  <a:pt x="751332" y="1767903"/>
                </a:lnTo>
                <a:lnTo>
                  <a:pt x="768464" y="1767903"/>
                </a:lnTo>
                <a:lnTo>
                  <a:pt x="775385" y="1760956"/>
                </a:lnTo>
                <a:lnTo>
                  <a:pt x="775385" y="1743837"/>
                </a:lnTo>
                <a:lnTo>
                  <a:pt x="768464" y="1736890"/>
                </a:lnTo>
                <a:close/>
              </a:path>
              <a:path w="775970" h="1768475">
                <a:moveTo>
                  <a:pt x="520331" y="1736890"/>
                </a:moveTo>
                <a:lnTo>
                  <a:pt x="503186" y="1736890"/>
                </a:lnTo>
                <a:lnTo>
                  <a:pt x="496239" y="1743837"/>
                </a:lnTo>
                <a:lnTo>
                  <a:pt x="496239" y="1760956"/>
                </a:lnTo>
                <a:lnTo>
                  <a:pt x="503186" y="1767903"/>
                </a:lnTo>
                <a:lnTo>
                  <a:pt x="520331" y="1767903"/>
                </a:lnTo>
                <a:lnTo>
                  <a:pt x="527278" y="1760956"/>
                </a:lnTo>
                <a:lnTo>
                  <a:pt x="527278" y="1743837"/>
                </a:lnTo>
                <a:lnTo>
                  <a:pt x="520331" y="1736890"/>
                </a:lnTo>
                <a:close/>
              </a:path>
              <a:path w="775970" h="1768475">
                <a:moveTo>
                  <a:pt x="272199" y="1736890"/>
                </a:moveTo>
                <a:lnTo>
                  <a:pt x="255092" y="1736890"/>
                </a:lnTo>
                <a:lnTo>
                  <a:pt x="248132" y="1743837"/>
                </a:lnTo>
                <a:lnTo>
                  <a:pt x="248132" y="1760956"/>
                </a:lnTo>
                <a:lnTo>
                  <a:pt x="255092" y="1767903"/>
                </a:lnTo>
                <a:lnTo>
                  <a:pt x="272199" y="1767903"/>
                </a:lnTo>
                <a:lnTo>
                  <a:pt x="279146" y="1760956"/>
                </a:lnTo>
                <a:lnTo>
                  <a:pt x="279146" y="1743837"/>
                </a:lnTo>
                <a:lnTo>
                  <a:pt x="272199" y="1736890"/>
                </a:lnTo>
                <a:close/>
              </a:path>
              <a:path w="775970" h="1768475">
                <a:moveTo>
                  <a:pt x="24053" y="1736890"/>
                </a:moveTo>
                <a:lnTo>
                  <a:pt x="6946" y="1736890"/>
                </a:lnTo>
                <a:lnTo>
                  <a:pt x="0" y="1743837"/>
                </a:lnTo>
                <a:lnTo>
                  <a:pt x="0" y="1760956"/>
                </a:lnTo>
                <a:lnTo>
                  <a:pt x="6946" y="1767903"/>
                </a:lnTo>
                <a:lnTo>
                  <a:pt x="24053" y="1767903"/>
                </a:lnTo>
                <a:lnTo>
                  <a:pt x="31013" y="1760956"/>
                </a:lnTo>
                <a:lnTo>
                  <a:pt x="31013" y="1743837"/>
                </a:lnTo>
                <a:lnTo>
                  <a:pt x="24053" y="1736890"/>
                </a:lnTo>
                <a:close/>
              </a:path>
              <a:path w="775970" h="1768475">
                <a:moveTo>
                  <a:pt x="768464" y="1488757"/>
                </a:moveTo>
                <a:lnTo>
                  <a:pt x="751332" y="1488757"/>
                </a:lnTo>
                <a:lnTo>
                  <a:pt x="744372" y="1495704"/>
                </a:lnTo>
                <a:lnTo>
                  <a:pt x="744372" y="1512849"/>
                </a:lnTo>
                <a:lnTo>
                  <a:pt x="751332" y="1519796"/>
                </a:lnTo>
                <a:lnTo>
                  <a:pt x="768464" y="1519796"/>
                </a:lnTo>
                <a:lnTo>
                  <a:pt x="775385" y="1512849"/>
                </a:lnTo>
                <a:lnTo>
                  <a:pt x="775385" y="1495704"/>
                </a:lnTo>
                <a:lnTo>
                  <a:pt x="768464" y="1488757"/>
                </a:lnTo>
                <a:close/>
              </a:path>
              <a:path w="775970" h="1768475">
                <a:moveTo>
                  <a:pt x="520331" y="1488757"/>
                </a:moveTo>
                <a:lnTo>
                  <a:pt x="503186" y="1488757"/>
                </a:lnTo>
                <a:lnTo>
                  <a:pt x="496239" y="1495704"/>
                </a:lnTo>
                <a:lnTo>
                  <a:pt x="496239" y="1512849"/>
                </a:lnTo>
                <a:lnTo>
                  <a:pt x="503186" y="1519796"/>
                </a:lnTo>
                <a:lnTo>
                  <a:pt x="520331" y="1519796"/>
                </a:lnTo>
                <a:lnTo>
                  <a:pt x="527278" y="1512849"/>
                </a:lnTo>
                <a:lnTo>
                  <a:pt x="527278" y="1495704"/>
                </a:lnTo>
                <a:lnTo>
                  <a:pt x="520331" y="1488757"/>
                </a:lnTo>
                <a:close/>
              </a:path>
              <a:path w="775970" h="1768475">
                <a:moveTo>
                  <a:pt x="272199" y="1488757"/>
                </a:moveTo>
                <a:lnTo>
                  <a:pt x="255092" y="1488757"/>
                </a:lnTo>
                <a:lnTo>
                  <a:pt x="248132" y="1495704"/>
                </a:lnTo>
                <a:lnTo>
                  <a:pt x="248132" y="1512849"/>
                </a:lnTo>
                <a:lnTo>
                  <a:pt x="255092" y="1519796"/>
                </a:lnTo>
                <a:lnTo>
                  <a:pt x="272199" y="1519796"/>
                </a:lnTo>
                <a:lnTo>
                  <a:pt x="279146" y="1512849"/>
                </a:lnTo>
                <a:lnTo>
                  <a:pt x="279146" y="1495704"/>
                </a:lnTo>
                <a:lnTo>
                  <a:pt x="272199" y="1488757"/>
                </a:lnTo>
                <a:close/>
              </a:path>
              <a:path w="775970" h="1768475">
                <a:moveTo>
                  <a:pt x="24053" y="1488757"/>
                </a:moveTo>
                <a:lnTo>
                  <a:pt x="6946" y="1488757"/>
                </a:lnTo>
                <a:lnTo>
                  <a:pt x="0" y="1495704"/>
                </a:lnTo>
                <a:lnTo>
                  <a:pt x="0" y="1512849"/>
                </a:lnTo>
                <a:lnTo>
                  <a:pt x="6946" y="1519796"/>
                </a:lnTo>
                <a:lnTo>
                  <a:pt x="24053" y="1519796"/>
                </a:lnTo>
                <a:lnTo>
                  <a:pt x="31013" y="1512849"/>
                </a:lnTo>
                <a:lnTo>
                  <a:pt x="31013" y="1495704"/>
                </a:lnTo>
                <a:lnTo>
                  <a:pt x="24053" y="1488757"/>
                </a:lnTo>
                <a:close/>
              </a:path>
              <a:path w="775970" h="1768475">
                <a:moveTo>
                  <a:pt x="768464" y="1240650"/>
                </a:moveTo>
                <a:lnTo>
                  <a:pt x="751332" y="1240650"/>
                </a:lnTo>
                <a:lnTo>
                  <a:pt x="744372" y="1247571"/>
                </a:lnTo>
                <a:lnTo>
                  <a:pt x="744372" y="1264704"/>
                </a:lnTo>
                <a:lnTo>
                  <a:pt x="751332" y="1271663"/>
                </a:lnTo>
                <a:lnTo>
                  <a:pt x="768464" y="1271663"/>
                </a:lnTo>
                <a:lnTo>
                  <a:pt x="775385" y="1264704"/>
                </a:lnTo>
                <a:lnTo>
                  <a:pt x="775385" y="1247571"/>
                </a:lnTo>
                <a:lnTo>
                  <a:pt x="768464" y="1240650"/>
                </a:lnTo>
                <a:close/>
              </a:path>
              <a:path w="775970" h="1768475">
                <a:moveTo>
                  <a:pt x="520331" y="1240650"/>
                </a:moveTo>
                <a:lnTo>
                  <a:pt x="503186" y="1240650"/>
                </a:lnTo>
                <a:lnTo>
                  <a:pt x="496239" y="1247571"/>
                </a:lnTo>
                <a:lnTo>
                  <a:pt x="496239" y="1264704"/>
                </a:lnTo>
                <a:lnTo>
                  <a:pt x="503186" y="1271663"/>
                </a:lnTo>
                <a:lnTo>
                  <a:pt x="520331" y="1271663"/>
                </a:lnTo>
                <a:lnTo>
                  <a:pt x="527278" y="1264704"/>
                </a:lnTo>
                <a:lnTo>
                  <a:pt x="527278" y="1247571"/>
                </a:lnTo>
                <a:lnTo>
                  <a:pt x="520331" y="1240650"/>
                </a:lnTo>
                <a:close/>
              </a:path>
              <a:path w="775970" h="1768475">
                <a:moveTo>
                  <a:pt x="272199" y="1240650"/>
                </a:moveTo>
                <a:lnTo>
                  <a:pt x="255092" y="1240650"/>
                </a:lnTo>
                <a:lnTo>
                  <a:pt x="248132" y="1247571"/>
                </a:lnTo>
                <a:lnTo>
                  <a:pt x="248132" y="1264704"/>
                </a:lnTo>
                <a:lnTo>
                  <a:pt x="255092" y="1271663"/>
                </a:lnTo>
                <a:lnTo>
                  <a:pt x="272199" y="1271663"/>
                </a:lnTo>
                <a:lnTo>
                  <a:pt x="279146" y="1264704"/>
                </a:lnTo>
                <a:lnTo>
                  <a:pt x="279146" y="1247571"/>
                </a:lnTo>
                <a:lnTo>
                  <a:pt x="272199" y="1240650"/>
                </a:lnTo>
                <a:close/>
              </a:path>
              <a:path w="775970" h="1768475">
                <a:moveTo>
                  <a:pt x="24053" y="1240650"/>
                </a:moveTo>
                <a:lnTo>
                  <a:pt x="6946" y="1240650"/>
                </a:lnTo>
                <a:lnTo>
                  <a:pt x="0" y="1247571"/>
                </a:lnTo>
                <a:lnTo>
                  <a:pt x="0" y="1264704"/>
                </a:lnTo>
                <a:lnTo>
                  <a:pt x="6946" y="1271663"/>
                </a:lnTo>
                <a:lnTo>
                  <a:pt x="24053" y="1271663"/>
                </a:lnTo>
                <a:lnTo>
                  <a:pt x="31013" y="1264704"/>
                </a:lnTo>
                <a:lnTo>
                  <a:pt x="31013" y="1247571"/>
                </a:lnTo>
                <a:lnTo>
                  <a:pt x="24053" y="1240650"/>
                </a:lnTo>
                <a:close/>
              </a:path>
              <a:path w="775970" h="1768475">
                <a:moveTo>
                  <a:pt x="768464" y="992517"/>
                </a:moveTo>
                <a:lnTo>
                  <a:pt x="751332" y="992517"/>
                </a:lnTo>
                <a:lnTo>
                  <a:pt x="744372" y="999464"/>
                </a:lnTo>
                <a:lnTo>
                  <a:pt x="744372" y="1016571"/>
                </a:lnTo>
                <a:lnTo>
                  <a:pt x="751332" y="1023531"/>
                </a:lnTo>
                <a:lnTo>
                  <a:pt x="768464" y="1023531"/>
                </a:lnTo>
                <a:lnTo>
                  <a:pt x="775385" y="1016571"/>
                </a:lnTo>
                <a:lnTo>
                  <a:pt x="775385" y="999464"/>
                </a:lnTo>
                <a:lnTo>
                  <a:pt x="768464" y="992517"/>
                </a:lnTo>
                <a:close/>
              </a:path>
              <a:path w="775970" h="1768475">
                <a:moveTo>
                  <a:pt x="520331" y="992517"/>
                </a:moveTo>
                <a:lnTo>
                  <a:pt x="503186" y="992517"/>
                </a:lnTo>
                <a:lnTo>
                  <a:pt x="496239" y="999464"/>
                </a:lnTo>
                <a:lnTo>
                  <a:pt x="496239" y="1016571"/>
                </a:lnTo>
                <a:lnTo>
                  <a:pt x="503186" y="1023531"/>
                </a:lnTo>
                <a:lnTo>
                  <a:pt x="520331" y="1023531"/>
                </a:lnTo>
                <a:lnTo>
                  <a:pt x="527278" y="1016571"/>
                </a:lnTo>
                <a:lnTo>
                  <a:pt x="527278" y="999464"/>
                </a:lnTo>
                <a:lnTo>
                  <a:pt x="520331" y="992517"/>
                </a:lnTo>
                <a:close/>
              </a:path>
              <a:path w="775970" h="1768475">
                <a:moveTo>
                  <a:pt x="272199" y="992517"/>
                </a:moveTo>
                <a:lnTo>
                  <a:pt x="255092" y="992517"/>
                </a:lnTo>
                <a:lnTo>
                  <a:pt x="248132" y="999464"/>
                </a:lnTo>
                <a:lnTo>
                  <a:pt x="248132" y="1016571"/>
                </a:lnTo>
                <a:lnTo>
                  <a:pt x="255092" y="1023531"/>
                </a:lnTo>
                <a:lnTo>
                  <a:pt x="272199" y="1023531"/>
                </a:lnTo>
                <a:lnTo>
                  <a:pt x="279146" y="1016571"/>
                </a:lnTo>
                <a:lnTo>
                  <a:pt x="279146" y="999464"/>
                </a:lnTo>
                <a:lnTo>
                  <a:pt x="272199" y="992517"/>
                </a:lnTo>
                <a:close/>
              </a:path>
              <a:path w="775970" h="1768475">
                <a:moveTo>
                  <a:pt x="24053" y="992517"/>
                </a:moveTo>
                <a:lnTo>
                  <a:pt x="6946" y="992517"/>
                </a:lnTo>
                <a:lnTo>
                  <a:pt x="0" y="999464"/>
                </a:lnTo>
                <a:lnTo>
                  <a:pt x="0" y="1016571"/>
                </a:lnTo>
                <a:lnTo>
                  <a:pt x="6946" y="1023531"/>
                </a:lnTo>
                <a:lnTo>
                  <a:pt x="24053" y="1023531"/>
                </a:lnTo>
                <a:lnTo>
                  <a:pt x="31013" y="1016571"/>
                </a:lnTo>
                <a:lnTo>
                  <a:pt x="31013" y="999464"/>
                </a:lnTo>
                <a:lnTo>
                  <a:pt x="24053" y="992517"/>
                </a:lnTo>
                <a:close/>
              </a:path>
              <a:path w="775970" h="1768475">
                <a:moveTo>
                  <a:pt x="768464" y="744385"/>
                </a:moveTo>
                <a:lnTo>
                  <a:pt x="751332" y="744385"/>
                </a:lnTo>
                <a:lnTo>
                  <a:pt x="744372" y="751332"/>
                </a:lnTo>
                <a:lnTo>
                  <a:pt x="744372" y="768464"/>
                </a:lnTo>
                <a:lnTo>
                  <a:pt x="751332" y="775398"/>
                </a:lnTo>
                <a:lnTo>
                  <a:pt x="768464" y="775398"/>
                </a:lnTo>
                <a:lnTo>
                  <a:pt x="775385" y="768464"/>
                </a:lnTo>
                <a:lnTo>
                  <a:pt x="775385" y="751332"/>
                </a:lnTo>
                <a:lnTo>
                  <a:pt x="768464" y="744385"/>
                </a:lnTo>
                <a:close/>
              </a:path>
              <a:path w="775970" h="1768475">
                <a:moveTo>
                  <a:pt x="520331" y="744385"/>
                </a:moveTo>
                <a:lnTo>
                  <a:pt x="503186" y="744385"/>
                </a:lnTo>
                <a:lnTo>
                  <a:pt x="496239" y="751332"/>
                </a:lnTo>
                <a:lnTo>
                  <a:pt x="496239" y="768464"/>
                </a:lnTo>
                <a:lnTo>
                  <a:pt x="503186" y="775398"/>
                </a:lnTo>
                <a:lnTo>
                  <a:pt x="520331" y="775398"/>
                </a:lnTo>
                <a:lnTo>
                  <a:pt x="527278" y="768464"/>
                </a:lnTo>
                <a:lnTo>
                  <a:pt x="527278" y="751332"/>
                </a:lnTo>
                <a:lnTo>
                  <a:pt x="520331" y="744385"/>
                </a:lnTo>
                <a:close/>
              </a:path>
              <a:path w="775970" h="1768475">
                <a:moveTo>
                  <a:pt x="272199" y="744385"/>
                </a:moveTo>
                <a:lnTo>
                  <a:pt x="255092" y="744385"/>
                </a:lnTo>
                <a:lnTo>
                  <a:pt x="248132" y="751332"/>
                </a:lnTo>
                <a:lnTo>
                  <a:pt x="248132" y="768464"/>
                </a:lnTo>
                <a:lnTo>
                  <a:pt x="255092" y="775398"/>
                </a:lnTo>
                <a:lnTo>
                  <a:pt x="272199" y="775398"/>
                </a:lnTo>
                <a:lnTo>
                  <a:pt x="279146" y="768464"/>
                </a:lnTo>
                <a:lnTo>
                  <a:pt x="279146" y="751332"/>
                </a:lnTo>
                <a:lnTo>
                  <a:pt x="272199" y="744385"/>
                </a:lnTo>
                <a:close/>
              </a:path>
              <a:path w="775970" h="1768475">
                <a:moveTo>
                  <a:pt x="24053" y="744385"/>
                </a:moveTo>
                <a:lnTo>
                  <a:pt x="6946" y="744385"/>
                </a:lnTo>
                <a:lnTo>
                  <a:pt x="0" y="751332"/>
                </a:lnTo>
                <a:lnTo>
                  <a:pt x="0" y="768464"/>
                </a:lnTo>
                <a:lnTo>
                  <a:pt x="6946" y="775398"/>
                </a:lnTo>
                <a:lnTo>
                  <a:pt x="24053" y="775398"/>
                </a:lnTo>
                <a:lnTo>
                  <a:pt x="31013" y="768464"/>
                </a:lnTo>
                <a:lnTo>
                  <a:pt x="31013" y="751332"/>
                </a:lnTo>
                <a:lnTo>
                  <a:pt x="24053" y="744385"/>
                </a:lnTo>
                <a:close/>
              </a:path>
              <a:path w="775970" h="1768475">
                <a:moveTo>
                  <a:pt x="768464" y="496277"/>
                </a:moveTo>
                <a:lnTo>
                  <a:pt x="751332" y="496277"/>
                </a:lnTo>
                <a:lnTo>
                  <a:pt x="744372" y="503199"/>
                </a:lnTo>
                <a:lnTo>
                  <a:pt x="744372" y="520331"/>
                </a:lnTo>
                <a:lnTo>
                  <a:pt x="751332" y="527291"/>
                </a:lnTo>
                <a:lnTo>
                  <a:pt x="768464" y="527291"/>
                </a:lnTo>
                <a:lnTo>
                  <a:pt x="775385" y="520331"/>
                </a:lnTo>
                <a:lnTo>
                  <a:pt x="775385" y="503199"/>
                </a:lnTo>
                <a:lnTo>
                  <a:pt x="768464" y="496277"/>
                </a:lnTo>
                <a:close/>
              </a:path>
              <a:path w="775970" h="1768475">
                <a:moveTo>
                  <a:pt x="520331" y="496277"/>
                </a:moveTo>
                <a:lnTo>
                  <a:pt x="503186" y="496277"/>
                </a:lnTo>
                <a:lnTo>
                  <a:pt x="496239" y="503199"/>
                </a:lnTo>
                <a:lnTo>
                  <a:pt x="496239" y="520331"/>
                </a:lnTo>
                <a:lnTo>
                  <a:pt x="503186" y="527291"/>
                </a:lnTo>
                <a:lnTo>
                  <a:pt x="520331" y="527291"/>
                </a:lnTo>
                <a:lnTo>
                  <a:pt x="527278" y="520331"/>
                </a:lnTo>
                <a:lnTo>
                  <a:pt x="527278" y="503199"/>
                </a:lnTo>
                <a:lnTo>
                  <a:pt x="520331" y="496277"/>
                </a:lnTo>
                <a:close/>
              </a:path>
              <a:path w="775970" h="1768475">
                <a:moveTo>
                  <a:pt x="272199" y="496277"/>
                </a:moveTo>
                <a:lnTo>
                  <a:pt x="255092" y="496277"/>
                </a:lnTo>
                <a:lnTo>
                  <a:pt x="248132" y="503199"/>
                </a:lnTo>
                <a:lnTo>
                  <a:pt x="248132" y="520331"/>
                </a:lnTo>
                <a:lnTo>
                  <a:pt x="255092" y="527291"/>
                </a:lnTo>
                <a:lnTo>
                  <a:pt x="272199" y="527291"/>
                </a:lnTo>
                <a:lnTo>
                  <a:pt x="279146" y="520331"/>
                </a:lnTo>
                <a:lnTo>
                  <a:pt x="279146" y="503199"/>
                </a:lnTo>
                <a:lnTo>
                  <a:pt x="272199" y="496277"/>
                </a:lnTo>
                <a:close/>
              </a:path>
              <a:path w="775970" h="1768475">
                <a:moveTo>
                  <a:pt x="24053" y="496277"/>
                </a:moveTo>
                <a:lnTo>
                  <a:pt x="6946" y="496277"/>
                </a:lnTo>
                <a:lnTo>
                  <a:pt x="0" y="503199"/>
                </a:lnTo>
                <a:lnTo>
                  <a:pt x="0" y="520331"/>
                </a:lnTo>
                <a:lnTo>
                  <a:pt x="6946" y="527291"/>
                </a:lnTo>
                <a:lnTo>
                  <a:pt x="24053" y="527291"/>
                </a:lnTo>
                <a:lnTo>
                  <a:pt x="31013" y="520331"/>
                </a:lnTo>
                <a:lnTo>
                  <a:pt x="31013" y="503199"/>
                </a:lnTo>
                <a:lnTo>
                  <a:pt x="24053" y="496277"/>
                </a:lnTo>
                <a:close/>
              </a:path>
              <a:path w="775970" h="1768475">
                <a:moveTo>
                  <a:pt x="768464" y="248145"/>
                </a:moveTo>
                <a:lnTo>
                  <a:pt x="751332" y="248145"/>
                </a:lnTo>
                <a:lnTo>
                  <a:pt x="744372" y="255092"/>
                </a:lnTo>
                <a:lnTo>
                  <a:pt x="744372" y="272199"/>
                </a:lnTo>
                <a:lnTo>
                  <a:pt x="751332" y="279158"/>
                </a:lnTo>
                <a:lnTo>
                  <a:pt x="768464" y="279158"/>
                </a:lnTo>
                <a:lnTo>
                  <a:pt x="775385" y="272199"/>
                </a:lnTo>
                <a:lnTo>
                  <a:pt x="775385" y="255092"/>
                </a:lnTo>
                <a:lnTo>
                  <a:pt x="768464" y="248145"/>
                </a:lnTo>
                <a:close/>
              </a:path>
              <a:path w="775970" h="1768475">
                <a:moveTo>
                  <a:pt x="520331" y="248145"/>
                </a:moveTo>
                <a:lnTo>
                  <a:pt x="503186" y="248145"/>
                </a:lnTo>
                <a:lnTo>
                  <a:pt x="496239" y="255092"/>
                </a:lnTo>
                <a:lnTo>
                  <a:pt x="496239" y="272199"/>
                </a:lnTo>
                <a:lnTo>
                  <a:pt x="503186" y="279158"/>
                </a:lnTo>
                <a:lnTo>
                  <a:pt x="520331" y="279158"/>
                </a:lnTo>
                <a:lnTo>
                  <a:pt x="527278" y="272199"/>
                </a:lnTo>
                <a:lnTo>
                  <a:pt x="527278" y="255092"/>
                </a:lnTo>
                <a:lnTo>
                  <a:pt x="520331" y="248145"/>
                </a:lnTo>
                <a:close/>
              </a:path>
              <a:path w="775970" h="1768475">
                <a:moveTo>
                  <a:pt x="272199" y="248145"/>
                </a:moveTo>
                <a:lnTo>
                  <a:pt x="255092" y="248145"/>
                </a:lnTo>
                <a:lnTo>
                  <a:pt x="248132" y="255092"/>
                </a:lnTo>
                <a:lnTo>
                  <a:pt x="248132" y="272199"/>
                </a:lnTo>
                <a:lnTo>
                  <a:pt x="255092" y="279158"/>
                </a:lnTo>
                <a:lnTo>
                  <a:pt x="272199" y="279158"/>
                </a:lnTo>
                <a:lnTo>
                  <a:pt x="279146" y="272199"/>
                </a:lnTo>
                <a:lnTo>
                  <a:pt x="279146" y="255092"/>
                </a:lnTo>
                <a:lnTo>
                  <a:pt x="272199" y="248145"/>
                </a:lnTo>
                <a:close/>
              </a:path>
              <a:path w="775970" h="1768475">
                <a:moveTo>
                  <a:pt x="24053" y="248145"/>
                </a:moveTo>
                <a:lnTo>
                  <a:pt x="6946" y="248145"/>
                </a:lnTo>
                <a:lnTo>
                  <a:pt x="0" y="255092"/>
                </a:lnTo>
                <a:lnTo>
                  <a:pt x="0" y="272199"/>
                </a:lnTo>
                <a:lnTo>
                  <a:pt x="6946" y="279158"/>
                </a:lnTo>
                <a:lnTo>
                  <a:pt x="24053" y="279158"/>
                </a:lnTo>
                <a:lnTo>
                  <a:pt x="31013" y="272199"/>
                </a:lnTo>
                <a:lnTo>
                  <a:pt x="31013" y="255092"/>
                </a:lnTo>
                <a:lnTo>
                  <a:pt x="24053" y="248145"/>
                </a:lnTo>
                <a:close/>
              </a:path>
              <a:path w="775970" h="1768475">
                <a:moveTo>
                  <a:pt x="768464" y="0"/>
                </a:moveTo>
                <a:lnTo>
                  <a:pt x="751332" y="0"/>
                </a:lnTo>
                <a:lnTo>
                  <a:pt x="744372" y="6959"/>
                </a:lnTo>
                <a:lnTo>
                  <a:pt x="744372" y="24091"/>
                </a:lnTo>
                <a:lnTo>
                  <a:pt x="751332" y="31013"/>
                </a:lnTo>
                <a:lnTo>
                  <a:pt x="768464" y="31013"/>
                </a:lnTo>
                <a:lnTo>
                  <a:pt x="775385" y="24091"/>
                </a:lnTo>
                <a:lnTo>
                  <a:pt x="775385" y="6959"/>
                </a:lnTo>
                <a:lnTo>
                  <a:pt x="768464" y="0"/>
                </a:lnTo>
                <a:close/>
              </a:path>
              <a:path w="775970" h="1768475">
                <a:moveTo>
                  <a:pt x="520331" y="0"/>
                </a:moveTo>
                <a:lnTo>
                  <a:pt x="503186" y="0"/>
                </a:lnTo>
                <a:lnTo>
                  <a:pt x="496239" y="6959"/>
                </a:lnTo>
                <a:lnTo>
                  <a:pt x="496239" y="24091"/>
                </a:lnTo>
                <a:lnTo>
                  <a:pt x="503186" y="31013"/>
                </a:lnTo>
                <a:lnTo>
                  <a:pt x="520331" y="31013"/>
                </a:lnTo>
                <a:lnTo>
                  <a:pt x="527278" y="24091"/>
                </a:lnTo>
                <a:lnTo>
                  <a:pt x="527278" y="6959"/>
                </a:lnTo>
                <a:lnTo>
                  <a:pt x="520331" y="0"/>
                </a:lnTo>
                <a:close/>
              </a:path>
              <a:path w="775970" h="1768475">
                <a:moveTo>
                  <a:pt x="272199" y="0"/>
                </a:moveTo>
                <a:lnTo>
                  <a:pt x="255092" y="0"/>
                </a:lnTo>
                <a:lnTo>
                  <a:pt x="248132" y="6959"/>
                </a:lnTo>
                <a:lnTo>
                  <a:pt x="248132" y="24091"/>
                </a:lnTo>
                <a:lnTo>
                  <a:pt x="255092" y="31013"/>
                </a:lnTo>
                <a:lnTo>
                  <a:pt x="272199" y="31013"/>
                </a:lnTo>
                <a:lnTo>
                  <a:pt x="279146" y="24091"/>
                </a:lnTo>
                <a:lnTo>
                  <a:pt x="279146" y="6959"/>
                </a:lnTo>
                <a:lnTo>
                  <a:pt x="272199" y="0"/>
                </a:lnTo>
                <a:close/>
              </a:path>
              <a:path w="775970" h="1768475">
                <a:moveTo>
                  <a:pt x="24053" y="0"/>
                </a:moveTo>
                <a:lnTo>
                  <a:pt x="6946" y="0"/>
                </a:lnTo>
                <a:lnTo>
                  <a:pt x="0" y="6959"/>
                </a:lnTo>
                <a:lnTo>
                  <a:pt x="0" y="24091"/>
                </a:lnTo>
                <a:lnTo>
                  <a:pt x="6946" y="31013"/>
                </a:lnTo>
                <a:lnTo>
                  <a:pt x="24053" y="31013"/>
                </a:lnTo>
                <a:lnTo>
                  <a:pt x="31013" y="24091"/>
                </a:lnTo>
                <a:lnTo>
                  <a:pt x="31013" y="6959"/>
                </a:lnTo>
                <a:lnTo>
                  <a:pt x="24053" y="0"/>
                </a:lnTo>
                <a:close/>
              </a:path>
            </a:pathLst>
          </a:custGeom>
          <a:solidFill>
            <a:srgbClr val="ACA1D0"/>
          </a:solidFill>
        </p:spPr>
        <p:txBody>
          <a:bodyPr wrap="square" lIns="0" tIns="0" rIns="0" bIns="0" rtlCol="0"/>
          <a:lstStyle/>
          <a:p>
            <a:endParaRPr/>
          </a:p>
        </p:txBody>
      </p:sp>
      <p:sp>
        <p:nvSpPr>
          <p:cNvPr id="10" name="object 10">
            <a:extLst>
              <a:ext uri="{C183D7F6-B498-43B3-948B-1728B52AA6E4}">
                <adec:decorative xmlns:adec="http://schemas.microsoft.com/office/drawing/2017/decorative" val="1"/>
              </a:ext>
            </a:extLst>
          </p:cNvPr>
          <p:cNvSpPr/>
          <p:nvPr/>
        </p:nvSpPr>
        <p:spPr>
          <a:xfrm>
            <a:off x="9756275" y="1990106"/>
            <a:ext cx="775970" cy="1768475"/>
          </a:xfrm>
          <a:custGeom>
            <a:avLst/>
            <a:gdLst/>
            <a:ahLst/>
            <a:cxnLst/>
            <a:rect l="l" t="t" r="r" b="b"/>
            <a:pathLst>
              <a:path w="775970" h="1768475">
                <a:moveTo>
                  <a:pt x="768464" y="1736890"/>
                </a:moveTo>
                <a:lnTo>
                  <a:pt x="751332" y="1736890"/>
                </a:lnTo>
                <a:lnTo>
                  <a:pt x="744372" y="1743849"/>
                </a:lnTo>
                <a:lnTo>
                  <a:pt x="744372" y="1760956"/>
                </a:lnTo>
                <a:lnTo>
                  <a:pt x="751332" y="1767903"/>
                </a:lnTo>
                <a:lnTo>
                  <a:pt x="768464" y="1767903"/>
                </a:lnTo>
                <a:lnTo>
                  <a:pt x="775385" y="1760956"/>
                </a:lnTo>
                <a:lnTo>
                  <a:pt x="775385" y="1743849"/>
                </a:lnTo>
                <a:lnTo>
                  <a:pt x="768464" y="1736890"/>
                </a:lnTo>
                <a:close/>
              </a:path>
              <a:path w="775970" h="1768475">
                <a:moveTo>
                  <a:pt x="520331" y="1736890"/>
                </a:moveTo>
                <a:lnTo>
                  <a:pt x="503186" y="1736890"/>
                </a:lnTo>
                <a:lnTo>
                  <a:pt x="496239" y="1743849"/>
                </a:lnTo>
                <a:lnTo>
                  <a:pt x="496239" y="1760956"/>
                </a:lnTo>
                <a:lnTo>
                  <a:pt x="503186" y="1767903"/>
                </a:lnTo>
                <a:lnTo>
                  <a:pt x="520331" y="1767903"/>
                </a:lnTo>
                <a:lnTo>
                  <a:pt x="527278" y="1760956"/>
                </a:lnTo>
                <a:lnTo>
                  <a:pt x="527278" y="1743849"/>
                </a:lnTo>
                <a:lnTo>
                  <a:pt x="520331" y="1736890"/>
                </a:lnTo>
                <a:close/>
              </a:path>
              <a:path w="775970" h="1768475">
                <a:moveTo>
                  <a:pt x="272199" y="1736890"/>
                </a:moveTo>
                <a:lnTo>
                  <a:pt x="255092" y="1736890"/>
                </a:lnTo>
                <a:lnTo>
                  <a:pt x="248132" y="1743849"/>
                </a:lnTo>
                <a:lnTo>
                  <a:pt x="248132" y="1760956"/>
                </a:lnTo>
                <a:lnTo>
                  <a:pt x="255092" y="1767903"/>
                </a:lnTo>
                <a:lnTo>
                  <a:pt x="272199" y="1767903"/>
                </a:lnTo>
                <a:lnTo>
                  <a:pt x="279146" y="1760956"/>
                </a:lnTo>
                <a:lnTo>
                  <a:pt x="279146" y="1743849"/>
                </a:lnTo>
                <a:lnTo>
                  <a:pt x="272199" y="1736890"/>
                </a:lnTo>
                <a:close/>
              </a:path>
              <a:path w="775970" h="1768475">
                <a:moveTo>
                  <a:pt x="24053" y="1736890"/>
                </a:moveTo>
                <a:lnTo>
                  <a:pt x="6946" y="1736890"/>
                </a:lnTo>
                <a:lnTo>
                  <a:pt x="0" y="1743849"/>
                </a:lnTo>
                <a:lnTo>
                  <a:pt x="0" y="1760956"/>
                </a:lnTo>
                <a:lnTo>
                  <a:pt x="6946" y="1767903"/>
                </a:lnTo>
                <a:lnTo>
                  <a:pt x="24053" y="1767903"/>
                </a:lnTo>
                <a:lnTo>
                  <a:pt x="31013" y="1760956"/>
                </a:lnTo>
                <a:lnTo>
                  <a:pt x="31013" y="1743849"/>
                </a:lnTo>
                <a:lnTo>
                  <a:pt x="24053" y="1736890"/>
                </a:lnTo>
                <a:close/>
              </a:path>
              <a:path w="775970" h="1768475">
                <a:moveTo>
                  <a:pt x="768464" y="1488757"/>
                </a:moveTo>
                <a:lnTo>
                  <a:pt x="751332" y="1488757"/>
                </a:lnTo>
                <a:lnTo>
                  <a:pt x="744372" y="1495704"/>
                </a:lnTo>
                <a:lnTo>
                  <a:pt x="744372" y="1512849"/>
                </a:lnTo>
                <a:lnTo>
                  <a:pt x="751332" y="1519770"/>
                </a:lnTo>
                <a:lnTo>
                  <a:pt x="768464" y="1519770"/>
                </a:lnTo>
                <a:lnTo>
                  <a:pt x="775385" y="1512849"/>
                </a:lnTo>
                <a:lnTo>
                  <a:pt x="775385" y="1495704"/>
                </a:lnTo>
                <a:lnTo>
                  <a:pt x="768464" y="1488757"/>
                </a:lnTo>
                <a:close/>
              </a:path>
              <a:path w="775970" h="1768475">
                <a:moveTo>
                  <a:pt x="520331" y="1488757"/>
                </a:moveTo>
                <a:lnTo>
                  <a:pt x="503186" y="1488757"/>
                </a:lnTo>
                <a:lnTo>
                  <a:pt x="496239" y="1495704"/>
                </a:lnTo>
                <a:lnTo>
                  <a:pt x="496239" y="1512849"/>
                </a:lnTo>
                <a:lnTo>
                  <a:pt x="503186" y="1519770"/>
                </a:lnTo>
                <a:lnTo>
                  <a:pt x="520331" y="1519770"/>
                </a:lnTo>
                <a:lnTo>
                  <a:pt x="527278" y="1512849"/>
                </a:lnTo>
                <a:lnTo>
                  <a:pt x="527278" y="1495704"/>
                </a:lnTo>
                <a:lnTo>
                  <a:pt x="520331" y="1488757"/>
                </a:lnTo>
                <a:close/>
              </a:path>
              <a:path w="775970" h="1768475">
                <a:moveTo>
                  <a:pt x="272199" y="1488757"/>
                </a:moveTo>
                <a:lnTo>
                  <a:pt x="255092" y="1488757"/>
                </a:lnTo>
                <a:lnTo>
                  <a:pt x="248132" y="1495704"/>
                </a:lnTo>
                <a:lnTo>
                  <a:pt x="248132" y="1512849"/>
                </a:lnTo>
                <a:lnTo>
                  <a:pt x="255092" y="1519770"/>
                </a:lnTo>
                <a:lnTo>
                  <a:pt x="272199" y="1519770"/>
                </a:lnTo>
                <a:lnTo>
                  <a:pt x="279146" y="1512849"/>
                </a:lnTo>
                <a:lnTo>
                  <a:pt x="279146" y="1495704"/>
                </a:lnTo>
                <a:lnTo>
                  <a:pt x="272199" y="1488757"/>
                </a:lnTo>
                <a:close/>
              </a:path>
              <a:path w="775970" h="1768475">
                <a:moveTo>
                  <a:pt x="24053" y="1488757"/>
                </a:moveTo>
                <a:lnTo>
                  <a:pt x="6946" y="1488757"/>
                </a:lnTo>
                <a:lnTo>
                  <a:pt x="0" y="1495704"/>
                </a:lnTo>
                <a:lnTo>
                  <a:pt x="0" y="1512849"/>
                </a:lnTo>
                <a:lnTo>
                  <a:pt x="6946" y="1519770"/>
                </a:lnTo>
                <a:lnTo>
                  <a:pt x="24053" y="1519770"/>
                </a:lnTo>
                <a:lnTo>
                  <a:pt x="31013" y="1512849"/>
                </a:lnTo>
                <a:lnTo>
                  <a:pt x="31013" y="1495704"/>
                </a:lnTo>
                <a:lnTo>
                  <a:pt x="24053" y="1488757"/>
                </a:lnTo>
                <a:close/>
              </a:path>
              <a:path w="775970" h="1768475">
                <a:moveTo>
                  <a:pt x="768464" y="1240650"/>
                </a:moveTo>
                <a:lnTo>
                  <a:pt x="751332" y="1240650"/>
                </a:lnTo>
                <a:lnTo>
                  <a:pt x="744372" y="1247571"/>
                </a:lnTo>
                <a:lnTo>
                  <a:pt x="744372" y="1264716"/>
                </a:lnTo>
                <a:lnTo>
                  <a:pt x="751332" y="1271663"/>
                </a:lnTo>
                <a:lnTo>
                  <a:pt x="768464" y="1271663"/>
                </a:lnTo>
                <a:lnTo>
                  <a:pt x="775385" y="1264716"/>
                </a:lnTo>
                <a:lnTo>
                  <a:pt x="775385" y="1247571"/>
                </a:lnTo>
                <a:lnTo>
                  <a:pt x="768464" y="1240650"/>
                </a:lnTo>
                <a:close/>
              </a:path>
              <a:path w="775970" h="1768475">
                <a:moveTo>
                  <a:pt x="520331" y="1240650"/>
                </a:moveTo>
                <a:lnTo>
                  <a:pt x="503186" y="1240650"/>
                </a:lnTo>
                <a:lnTo>
                  <a:pt x="496239" y="1247571"/>
                </a:lnTo>
                <a:lnTo>
                  <a:pt x="496239" y="1264716"/>
                </a:lnTo>
                <a:lnTo>
                  <a:pt x="503186" y="1271663"/>
                </a:lnTo>
                <a:lnTo>
                  <a:pt x="520331" y="1271663"/>
                </a:lnTo>
                <a:lnTo>
                  <a:pt x="527278" y="1264716"/>
                </a:lnTo>
                <a:lnTo>
                  <a:pt x="527278" y="1247571"/>
                </a:lnTo>
                <a:lnTo>
                  <a:pt x="520331" y="1240650"/>
                </a:lnTo>
                <a:close/>
              </a:path>
              <a:path w="775970" h="1768475">
                <a:moveTo>
                  <a:pt x="272199" y="1240650"/>
                </a:moveTo>
                <a:lnTo>
                  <a:pt x="255092" y="1240650"/>
                </a:lnTo>
                <a:lnTo>
                  <a:pt x="248132" y="1247571"/>
                </a:lnTo>
                <a:lnTo>
                  <a:pt x="248132" y="1264716"/>
                </a:lnTo>
                <a:lnTo>
                  <a:pt x="255092" y="1271663"/>
                </a:lnTo>
                <a:lnTo>
                  <a:pt x="272199" y="1271663"/>
                </a:lnTo>
                <a:lnTo>
                  <a:pt x="279146" y="1264716"/>
                </a:lnTo>
                <a:lnTo>
                  <a:pt x="279146" y="1247571"/>
                </a:lnTo>
                <a:lnTo>
                  <a:pt x="272199" y="1240650"/>
                </a:lnTo>
                <a:close/>
              </a:path>
              <a:path w="775970" h="1768475">
                <a:moveTo>
                  <a:pt x="24053" y="1240650"/>
                </a:moveTo>
                <a:lnTo>
                  <a:pt x="6946" y="1240650"/>
                </a:lnTo>
                <a:lnTo>
                  <a:pt x="0" y="1247571"/>
                </a:lnTo>
                <a:lnTo>
                  <a:pt x="0" y="1264716"/>
                </a:lnTo>
                <a:lnTo>
                  <a:pt x="6946" y="1271663"/>
                </a:lnTo>
                <a:lnTo>
                  <a:pt x="24053" y="1271663"/>
                </a:lnTo>
                <a:lnTo>
                  <a:pt x="31013" y="1264716"/>
                </a:lnTo>
                <a:lnTo>
                  <a:pt x="31013" y="1247571"/>
                </a:lnTo>
                <a:lnTo>
                  <a:pt x="24053" y="1240650"/>
                </a:lnTo>
                <a:close/>
              </a:path>
              <a:path w="775970" h="1768475">
                <a:moveTo>
                  <a:pt x="768464" y="992517"/>
                </a:moveTo>
                <a:lnTo>
                  <a:pt x="751332" y="992517"/>
                </a:lnTo>
                <a:lnTo>
                  <a:pt x="744372" y="999464"/>
                </a:lnTo>
                <a:lnTo>
                  <a:pt x="744372" y="1016571"/>
                </a:lnTo>
                <a:lnTo>
                  <a:pt x="751332" y="1023531"/>
                </a:lnTo>
                <a:lnTo>
                  <a:pt x="768464" y="1023531"/>
                </a:lnTo>
                <a:lnTo>
                  <a:pt x="775385" y="1016571"/>
                </a:lnTo>
                <a:lnTo>
                  <a:pt x="775385" y="999464"/>
                </a:lnTo>
                <a:lnTo>
                  <a:pt x="768464" y="992517"/>
                </a:lnTo>
                <a:close/>
              </a:path>
              <a:path w="775970" h="1768475">
                <a:moveTo>
                  <a:pt x="520331" y="992517"/>
                </a:moveTo>
                <a:lnTo>
                  <a:pt x="503186" y="992517"/>
                </a:lnTo>
                <a:lnTo>
                  <a:pt x="496239" y="999464"/>
                </a:lnTo>
                <a:lnTo>
                  <a:pt x="496239" y="1016571"/>
                </a:lnTo>
                <a:lnTo>
                  <a:pt x="503186" y="1023531"/>
                </a:lnTo>
                <a:lnTo>
                  <a:pt x="520331" y="1023531"/>
                </a:lnTo>
                <a:lnTo>
                  <a:pt x="527278" y="1016571"/>
                </a:lnTo>
                <a:lnTo>
                  <a:pt x="527278" y="999464"/>
                </a:lnTo>
                <a:lnTo>
                  <a:pt x="520331" y="992517"/>
                </a:lnTo>
                <a:close/>
              </a:path>
              <a:path w="775970" h="1768475">
                <a:moveTo>
                  <a:pt x="272199" y="992517"/>
                </a:moveTo>
                <a:lnTo>
                  <a:pt x="255092" y="992517"/>
                </a:lnTo>
                <a:lnTo>
                  <a:pt x="248132" y="999464"/>
                </a:lnTo>
                <a:lnTo>
                  <a:pt x="248132" y="1016571"/>
                </a:lnTo>
                <a:lnTo>
                  <a:pt x="255092" y="1023531"/>
                </a:lnTo>
                <a:lnTo>
                  <a:pt x="272199" y="1023531"/>
                </a:lnTo>
                <a:lnTo>
                  <a:pt x="279146" y="1016571"/>
                </a:lnTo>
                <a:lnTo>
                  <a:pt x="279146" y="999464"/>
                </a:lnTo>
                <a:lnTo>
                  <a:pt x="272199" y="992517"/>
                </a:lnTo>
                <a:close/>
              </a:path>
              <a:path w="775970" h="1768475">
                <a:moveTo>
                  <a:pt x="24053" y="992517"/>
                </a:moveTo>
                <a:lnTo>
                  <a:pt x="6946" y="992517"/>
                </a:lnTo>
                <a:lnTo>
                  <a:pt x="0" y="999464"/>
                </a:lnTo>
                <a:lnTo>
                  <a:pt x="0" y="1016571"/>
                </a:lnTo>
                <a:lnTo>
                  <a:pt x="6946" y="1023531"/>
                </a:lnTo>
                <a:lnTo>
                  <a:pt x="24053" y="1023531"/>
                </a:lnTo>
                <a:lnTo>
                  <a:pt x="31013" y="1016571"/>
                </a:lnTo>
                <a:lnTo>
                  <a:pt x="31013" y="999464"/>
                </a:lnTo>
                <a:lnTo>
                  <a:pt x="24053" y="992517"/>
                </a:lnTo>
                <a:close/>
              </a:path>
              <a:path w="775970" h="1768475">
                <a:moveTo>
                  <a:pt x="768464" y="744385"/>
                </a:moveTo>
                <a:lnTo>
                  <a:pt x="751332" y="744385"/>
                </a:lnTo>
                <a:lnTo>
                  <a:pt x="744372" y="751331"/>
                </a:lnTo>
                <a:lnTo>
                  <a:pt x="744372" y="768476"/>
                </a:lnTo>
                <a:lnTo>
                  <a:pt x="751332" y="775398"/>
                </a:lnTo>
                <a:lnTo>
                  <a:pt x="768464" y="775398"/>
                </a:lnTo>
                <a:lnTo>
                  <a:pt x="775385" y="768476"/>
                </a:lnTo>
                <a:lnTo>
                  <a:pt x="775385" y="751331"/>
                </a:lnTo>
                <a:lnTo>
                  <a:pt x="768464" y="744385"/>
                </a:lnTo>
                <a:close/>
              </a:path>
              <a:path w="775970" h="1768475">
                <a:moveTo>
                  <a:pt x="520331" y="744385"/>
                </a:moveTo>
                <a:lnTo>
                  <a:pt x="503186" y="744385"/>
                </a:lnTo>
                <a:lnTo>
                  <a:pt x="496239" y="751331"/>
                </a:lnTo>
                <a:lnTo>
                  <a:pt x="496239" y="768476"/>
                </a:lnTo>
                <a:lnTo>
                  <a:pt x="503186" y="775398"/>
                </a:lnTo>
                <a:lnTo>
                  <a:pt x="520331" y="775398"/>
                </a:lnTo>
                <a:lnTo>
                  <a:pt x="527278" y="768476"/>
                </a:lnTo>
                <a:lnTo>
                  <a:pt x="527278" y="751331"/>
                </a:lnTo>
                <a:lnTo>
                  <a:pt x="520331" y="744385"/>
                </a:lnTo>
                <a:close/>
              </a:path>
              <a:path w="775970" h="1768475">
                <a:moveTo>
                  <a:pt x="272199" y="744385"/>
                </a:moveTo>
                <a:lnTo>
                  <a:pt x="255092" y="744385"/>
                </a:lnTo>
                <a:lnTo>
                  <a:pt x="248132" y="751331"/>
                </a:lnTo>
                <a:lnTo>
                  <a:pt x="248132" y="768476"/>
                </a:lnTo>
                <a:lnTo>
                  <a:pt x="255092" y="775398"/>
                </a:lnTo>
                <a:lnTo>
                  <a:pt x="272199" y="775398"/>
                </a:lnTo>
                <a:lnTo>
                  <a:pt x="279146" y="768476"/>
                </a:lnTo>
                <a:lnTo>
                  <a:pt x="279146" y="751331"/>
                </a:lnTo>
                <a:lnTo>
                  <a:pt x="272199" y="744385"/>
                </a:lnTo>
                <a:close/>
              </a:path>
              <a:path w="775970" h="1768475">
                <a:moveTo>
                  <a:pt x="24053" y="744385"/>
                </a:moveTo>
                <a:lnTo>
                  <a:pt x="6946" y="744385"/>
                </a:lnTo>
                <a:lnTo>
                  <a:pt x="0" y="751331"/>
                </a:lnTo>
                <a:lnTo>
                  <a:pt x="0" y="768476"/>
                </a:lnTo>
                <a:lnTo>
                  <a:pt x="6946" y="775398"/>
                </a:lnTo>
                <a:lnTo>
                  <a:pt x="24053" y="775398"/>
                </a:lnTo>
                <a:lnTo>
                  <a:pt x="31013" y="768476"/>
                </a:lnTo>
                <a:lnTo>
                  <a:pt x="31013" y="751331"/>
                </a:lnTo>
                <a:lnTo>
                  <a:pt x="24053" y="744385"/>
                </a:lnTo>
                <a:close/>
              </a:path>
              <a:path w="775970" h="1768475">
                <a:moveTo>
                  <a:pt x="768464" y="496277"/>
                </a:moveTo>
                <a:lnTo>
                  <a:pt x="751332" y="496277"/>
                </a:lnTo>
                <a:lnTo>
                  <a:pt x="744372" y="503199"/>
                </a:lnTo>
                <a:lnTo>
                  <a:pt x="744372" y="520331"/>
                </a:lnTo>
                <a:lnTo>
                  <a:pt x="751332" y="527291"/>
                </a:lnTo>
                <a:lnTo>
                  <a:pt x="768464" y="527291"/>
                </a:lnTo>
                <a:lnTo>
                  <a:pt x="775385" y="520331"/>
                </a:lnTo>
                <a:lnTo>
                  <a:pt x="775385" y="503199"/>
                </a:lnTo>
                <a:lnTo>
                  <a:pt x="768464" y="496277"/>
                </a:lnTo>
                <a:close/>
              </a:path>
              <a:path w="775970" h="1768475">
                <a:moveTo>
                  <a:pt x="520331" y="496277"/>
                </a:moveTo>
                <a:lnTo>
                  <a:pt x="503186" y="496277"/>
                </a:lnTo>
                <a:lnTo>
                  <a:pt x="496239" y="503199"/>
                </a:lnTo>
                <a:lnTo>
                  <a:pt x="496239" y="520331"/>
                </a:lnTo>
                <a:lnTo>
                  <a:pt x="503186" y="527291"/>
                </a:lnTo>
                <a:lnTo>
                  <a:pt x="520331" y="527291"/>
                </a:lnTo>
                <a:lnTo>
                  <a:pt x="527278" y="520331"/>
                </a:lnTo>
                <a:lnTo>
                  <a:pt x="527278" y="503199"/>
                </a:lnTo>
                <a:lnTo>
                  <a:pt x="520331" y="496277"/>
                </a:lnTo>
                <a:close/>
              </a:path>
              <a:path w="775970" h="1768475">
                <a:moveTo>
                  <a:pt x="272199" y="496277"/>
                </a:moveTo>
                <a:lnTo>
                  <a:pt x="255092" y="496277"/>
                </a:lnTo>
                <a:lnTo>
                  <a:pt x="248132" y="503199"/>
                </a:lnTo>
                <a:lnTo>
                  <a:pt x="248132" y="520331"/>
                </a:lnTo>
                <a:lnTo>
                  <a:pt x="255092" y="527291"/>
                </a:lnTo>
                <a:lnTo>
                  <a:pt x="272199" y="527291"/>
                </a:lnTo>
                <a:lnTo>
                  <a:pt x="279146" y="520331"/>
                </a:lnTo>
                <a:lnTo>
                  <a:pt x="279146" y="503199"/>
                </a:lnTo>
                <a:lnTo>
                  <a:pt x="272199" y="496277"/>
                </a:lnTo>
                <a:close/>
              </a:path>
              <a:path w="775970" h="1768475">
                <a:moveTo>
                  <a:pt x="24053" y="496277"/>
                </a:moveTo>
                <a:lnTo>
                  <a:pt x="6946" y="496277"/>
                </a:lnTo>
                <a:lnTo>
                  <a:pt x="0" y="503199"/>
                </a:lnTo>
                <a:lnTo>
                  <a:pt x="0" y="520331"/>
                </a:lnTo>
                <a:lnTo>
                  <a:pt x="6946" y="527291"/>
                </a:lnTo>
                <a:lnTo>
                  <a:pt x="24053" y="527291"/>
                </a:lnTo>
                <a:lnTo>
                  <a:pt x="31013" y="520331"/>
                </a:lnTo>
                <a:lnTo>
                  <a:pt x="31013" y="503199"/>
                </a:lnTo>
                <a:lnTo>
                  <a:pt x="24053" y="496277"/>
                </a:lnTo>
                <a:close/>
              </a:path>
              <a:path w="775970" h="1768475">
                <a:moveTo>
                  <a:pt x="768464" y="248145"/>
                </a:moveTo>
                <a:lnTo>
                  <a:pt x="751332" y="248145"/>
                </a:lnTo>
                <a:lnTo>
                  <a:pt x="744372" y="255092"/>
                </a:lnTo>
                <a:lnTo>
                  <a:pt x="744372" y="272199"/>
                </a:lnTo>
                <a:lnTo>
                  <a:pt x="751332" y="279158"/>
                </a:lnTo>
                <a:lnTo>
                  <a:pt x="768464" y="279158"/>
                </a:lnTo>
                <a:lnTo>
                  <a:pt x="775385" y="272199"/>
                </a:lnTo>
                <a:lnTo>
                  <a:pt x="775385" y="255092"/>
                </a:lnTo>
                <a:lnTo>
                  <a:pt x="768464" y="248145"/>
                </a:lnTo>
                <a:close/>
              </a:path>
              <a:path w="775970" h="1768475">
                <a:moveTo>
                  <a:pt x="520331" y="248145"/>
                </a:moveTo>
                <a:lnTo>
                  <a:pt x="503186" y="248145"/>
                </a:lnTo>
                <a:lnTo>
                  <a:pt x="496239" y="255092"/>
                </a:lnTo>
                <a:lnTo>
                  <a:pt x="496239" y="272199"/>
                </a:lnTo>
                <a:lnTo>
                  <a:pt x="503186" y="279158"/>
                </a:lnTo>
                <a:lnTo>
                  <a:pt x="520331" y="279158"/>
                </a:lnTo>
                <a:lnTo>
                  <a:pt x="527278" y="272199"/>
                </a:lnTo>
                <a:lnTo>
                  <a:pt x="527278" y="255092"/>
                </a:lnTo>
                <a:lnTo>
                  <a:pt x="520331" y="248145"/>
                </a:lnTo>
                <a:close/>
              </a:path>
              <a:path w="775970" h="1768475">
                <a:moveTo>
                  <a:pt x="272199" y="248145"/>
                </a:moveTo>
                <a:lnTo>
                  <a:pt x="255092" y="248145"/>
                </a:lnTo>
                <a:lnTo>
                  <a:pt x="248132" y="255092"/>
                </a:lnTo>
                <a:lnTo>
                  <a:pt x="248132" y="272199"/>
                </a:lnTo>
                <a:lnTo>
                  <a:pt x="255092" y="279158"/>
                </a:lnTo>
                <a:lnTo>
                  <a:pt x="272199" y="279158"/>
                </a:lnTo>
                <a:lnTo>
                  <a:pt x="279146" y="272199"/>
                </a:lnTo>
                <a:lnTo>
                  <a:pt x="279146" y="255092"/>
                </a:lnTo>
                <a:lnTo>
                  <a:pt x="272199" y="248145"/>
                </a:lnTo>
                <a:close/>
              </a:path>
              <a:path w="775970" h="1768475">
                <a:moveTo>
                  <a:pt x="24053" y="248145"/>
                </a:moveTo>
                <a:lnTo>
                  <a:pt x="6946" y="248145"/>
                </a:lnTo>
                <a:lnTo>
                  <a:pt x="0" y="255092"/>
                </a:lnTo>
                <a:lnTo>
                  <a:pt x="0" y="272199"/>
                </a:lnTo>
                <a:lnTo>
                  <a:pt x="6946" y="279158"/>
                </a:lnTo>
                <a:lnTo>
                  <a:pt x="24053" y="279158"/>
                </a:lnTo>
                <a:lnTo>
                  <a:pt x="31013" y="272199"/>
                </a:lnTo>
                <a:lnTo>
                  <a:pt x="31013" y="255092"/>
                </a:lnTo>
                <a:lnTo>
                  <a:pt x="24053" y="248145"/>
                </a:lnTo>
                <a:close/>
              </a:path>
              <a:path w="775970" h="1768475">
                <a:moveTo>
                  <a:pt x="768464" y="0"/>
                </a:moveTo>
                <a:lnTo>
                  <a:pt x="751332" y="0"/>
                </a:lnTo>
                <a:lnTo>
                  <a:pt x="744372" y="6959"/>
                </a:lnTo>
                <a:lnTo>
                  <a:pt x="744372" y="24091"/>
                </a:lnTo>
                <a:lnTo>
                  <a:pt x="751332" y="31013"/>
                </a:lnTo>
                <a:lnTo>
                  <a:pt x="768464" y="31013"/>
                </a:lnTo>
                <a:lnTo>
                  <a:pt x="775385" y="24091"/>
                </a:lnTo>
                <a:lnTo>
                  <a:pt x="775385" y="6959"/>
                </a:lnTo>
                <a:lnTo>
                  <a:pt x="768464" y="0"/>
                </a:lnTo>
                <a:close/>
              </a:path>
              <a:path w="775970" h="1768475">
                <a:moveTo>
                  <a:pt x="520331" y="0"/>
                </a:moveTo>
                <a:lnTo>
                  <a:pt x="503186" y="0"/>
                </a:lnTo>
                <a:lnTo>
                  <a:pt x="496239" y="6959"/>
                </a:lnTo>
                <a:lnTo>
                  <a:pt x="496239" y="24091"/>
                </a:lnTo>
                <a:lnTo>
                  <a:pt x="503186" y="31013"/>
                </a:lnTo>
                <a:lnTo>
                  <a:pt x="520331" y="31013"/>
                </a:lnTo>
                <a:lnTo>
                  <a:pt x="527278" y="24091"/>
                </a:lnTo>
                <a:lnTo>
                  <a:pt x="527278" y="6959"/>
                </a:lnTo>
                <a:lnTo>
                  <a:pt x="520331" y="0"/>
                </a:lnTo>
                <a:close/>
              </a:path>
              <a:path w="775970" h="1768475">
                <a:moveTo>
                  <a:pt x="272199" y="0"/>
                </a:moveTo>
                <a:lnTo>
                  <a:pt x="255092" y="0"/>
                </a:lnTo>
                <a:lnTo>
                  <a:pt x="248132" y="6959"/>
                </a:lnTo>
                <a:lnTo>
                  <a:pt x="248132" y="24091"/>
                </a:lnTo>
                <a:lnTo>
                  <a:pt x="255092" y="31013"/>
                </a:lnTo>
                <a:lnTo>
                  <a:pt x="272199" y="31013"/>
                </a:lnTo>
                <a:lnTo>
                  <a:pt x="279146" y="24091"/>
                </a:lnTo>
                <a:lnTo>
                  <a:pt x="279146" y="6959"/>
                </a:lnTo>
                <a:lnTo>
                  <a:pt x="272199" y="0"/>
                </a:lnTo>
                <a:close/>
              </a:path>
              <a:path w="775970" h="1768475">
                <a:moveTo>
                  <a:pt x="24053" y="0"/>
                </a:moveTo>
                <a:lnTo>
                  <a:pt x="6946" y="0"/>
                </a:lnTo>
                <a:lnTo>
                  <a:pt x="0" y="6959"/>
                </a:lnTo>
                <a:lnTo>
                  <a:pt x="0" y="24091"/>
                </a:lnTo>
                <a:lnTo>
                  <a:pt x="6946" y="31013"/>
                </a:lnTo>
                <a:lnTo>
                  <a:pt x="24053" y="31013"/>
                </a:lnTo>
                <a:lnTo>
                  <a:pt x="31013" y="24091"/>
                </a:lnTo>
                <a:lnTo>
                  <a:pt x="31013" y="6959"/>
                </a:lnTo>
                <a:lnTo>
                  <a:pt x="24053" y="0"/>
                </a:lnTo>
                <a:close/>
              </a:path>
            </a:pathLst>
          </a:custGeom>
          <a:solidFill>
            <a:srgbClr val="ACA1D0"/>
          </a:solidFill>
        </p:spPr>
        <p:txBody>
          <a:bodyPr wrap="square" lIns="0" tIns="0" rIns="0" bIns="0" rtlCol="0"/>
          <a:lstStyle/>
          <a:p>
            <a:endParaRPr/>
          </a:p>
        </p:txBody>
      </p:sp>
      <p:sp>
        <p:nvSpPr>
          <p:cNvPr id="11" name="object 11">
            <a:extLst>
              <a:ext uri="{C183D7F6-B498-43B3-948B-1728B52AA6E4}">
                <adec:decorative xmlns:adec="http://schemas.microsoft.com/office/drawing/2017/decorative" val="1"/>
              </a:ext>
            </a:extLst>
          </p:cNvPr>
          <p:cNvSpPr/>
          <p:nvPr/>
        </p:nvSpPr>
        <p:spPr>
          <a:xfrm>
            <a:off x="9756275" y="1741992"/>
            <a:ext cx="775970" cy="31115"/>
          </a:xfrm>
          <a:custGeom>
            <a:avLst/>
            <a:gdLst/>
            <a:ahLst/>
            <a:cxnLst/>
            <a:rect l="l" t="t" r="r" b="b"/>
            <a:pathLst>
              <a:path w="775970" h="31114">
                <a:moveTo>
                  <a:pt x="768464" y="0"/>
                </a:moveTo>
                <a:lnTo>
                  <a:pt x="751332" y="0"/>
                </a:lnTo>
                <a:lnTo>
                  <a:pt x="744372" y="6959"/>
                </a:lnTo>
                <a:lnTo>
                  <a:pt x="744372" y="24066"/>
                </a:lnTo>
                <a:lnTo>
                  <a:pt x="751332" y="31013"/>
                </a:lnTo>
                <a:lnTo>
                  <a:pt x="768464" y="31013"/>
                </a:lnTo>
                <a:lnTo>
                  <a:pt x="775385" y="24066"/>
                </a:lnTo>
                <a:lnTo>
                  <a:pt x="775385" y="6959"/>
                </a:lnTo>
                <a:lnTo>
                  <a:pt x="768464" y="0"/>
                </a:lnTo>
                <a:close/>
              </a:path>
              <a:path w="775970" h="31114">
                <a:moveTo>
                  <a:pt x="520331" y="0"/>
                </a:moveTo>
                <a:lnTo>
                  <a:pt x="503186" y="0"/>
                </a:lnTo>
                <a:lnTo>
                  <a:pt x="496239" y="6959"/>
                </a:lnTo>
                <a:lnTo>
                  <a:pt x="496239" y="24066"/>
                </a:lnTo>
                <a:lnTo>
                  <a:pt x="503186" y="31013"/>
                </a:lnTo>
                <a:lnTo>
                  <a:pt x="520331" y="31013"/>
                </a:lnTo>
                <a:lnTo>
                  <a:pt x="527278" y="24066"/>
                </a:lnTo>
                <a:lnTo>
                  <a:pt x="527278" y="6959"/>
                </a:lnTo>
                <a:lnTo>
                  <a:pt x="520331" y="0"/>
                </a:lnTo>
                <a:close/>
              </a:path>
              <a:path w="775970" h="31114">
                <a:moveTo>
                  <a:pt x="272199" y="0"/>
                </a:moveTo>
                <a:lnTo>
                  <a:pt x="255092" y="0"/>
                </a:lnTo>
                <a:lnTo>
                  <a:pt x="248132" y="6959"/>
                </a:lnTo>
                <a:lnTo>
                  <a:pt x="248132" y="24066"/>
                </a:lnTo>
                <a:lnTo>
                  <a:pt x="255092" y="31013"/>
                </a:lnTo>
                <a:lnTo>
                  <a:pt x="272199" y="31013"/>
                </a:lnTo>
                <a:lnTo>
                  <a:pt x="279146" y="24066"/>
                </a:lnTo>
                <a:lnTo>
                  <a:pt x="279146" y="6959"/>
                </a:lnTo>
                <a:lnTo>
                  <a:pt x="272199" y="0"/>
                </a:lnTo>
                <a:close/>
              </a:path>
              <a:path w="775970" h="31114">
                <a:moveTo>
                  <a:pt x="24053" y="0"/>
                </a:moveTo>
                <a:lnTo>
                  <a:pt x="6946" y="0"/>
                </a:lnTo>
                <a:lnTo>
                  <a:pt x="0" y="6959"/>
                </a:lnTo>
                <a:lnTo>
                  <a:pt x="0" y="24066"/>
                </a:lnTo>
                <a:lnTo>
                  <a:pt x="6946" y="31013"/>
                </a:lnTo>
                <a:lnTo>
                  <a:pt x="24053" y="31013"/>
                </a:lnTo>
                <a:lnTo>
                  <a:pt x="31013" y="24066"/>
                </a:lnTo>
                <a:lnTo>
                  <a:pt x="31013" y="6959"/>
                </a:lnTo>
                <a:lnTo>
                  <a:pt x="24053" y="0"/>
                </a:lnTo>
                <a:close/>
              </a:path>
            </a:pathLst>
          </a:custGeom>
          <a:solidFill>
            <a:srgbClr val="ACA1D0"/>
          </a:solidFill>
        </p:spPr>
        <p:txBody>
          <a:bodyPr wrap="square" lIns="0" tIns="0" rIns="0" bIns="0" rtlCol="0"/>
          <a:lstStyle/>
          <a:p>
            <a:endParaRPr/>
          </a:p>
        </p:txBody>
      </p:sp>
    </p:spTree>
    <p:extLst>
      <p:ext uri="{BB962C8B-B14F-4D97-AF65-F5344CB8AC3E}">
        <p14:creationId xmlns:p14="http://schemas.microsoft.com/office/powerpoint/2010/main" val="197463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8500" y="1007978"/>
            <a:ext cx="9372600" cy="843821"/>
          </a:xfrm>
          <a:prstGeom prst="rect">
            <a:avLst/>
          </a:prstGeom>
        </p:spPr>
        <p:txBody>
          <a:bodyPr vert="horz" wrap="square" lIns="0" tIns="12700" rIns="0" bIns="0" rtlCol="0" anchor="t">
            <a:spAutoFit/>
          </a:bodyPr>
          <a:lstStyle/>
          <a:p>
            <a:pPr marL="12700">
              <a:spcBef>
                <a:spcPts val="100"/>
              </a:spcBef>
              <a:tabLst>
                <a:tab pos="1711325" algn="l"/>
                <a:tab pos="2308860" algn="l"/>
                <a:tab pos="3187700" algn="l"/>
                <a:tab pos="4387215" algn="l"/>
                <a:tab pos="5590540" algn="l"/>
                <a:tab pos="6610350" algn="l"/>
              </a:tabLst>
            </a:pPr>
            <a:r>
              <a:rPr lang="en-GB" sz="5400" spc="-10" dirty="0">
                <a:solidFill>
                  <a:srgbClr val="FDC300"/>
                </a:solidFill>
                <a:latin typeface="Georgia"/>
              </a:rPr>
              <a:t>The Foundry</a:t>
            </a:r>
            <a:r>
              <a:rPr lang="en-GB" sz="4800" spc="-10" dirty="0">
                <a:solidFill>
                  <a:srgbClr val="FDC300"/>
                </a:solidFill>
                <a:latin typeface="Georgia"/>
              </a:rPr>
              <a:t> </a:t>
            </a:r>
            <a:endParaRPr sz="4800" dirty="0">
              <a:solidFill>
                <a:srgbClr val="FDC300"/>
              </a:solidFill>
            </a:endParaRPr>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7926593" y="0"/>
            <a:ext cx="1753460" cy="850442"/>
          </a:xfrm>
          <a:prstGeom prst="rect">
            <a:avLst/>
          </a:prstGeom>
        </p:spPr>
      </p:pic>
      <p:sp>
        <p:nvSpPr>
          <p:cNvPr id="4" name="object 4"/>
          <p:cNvSpPr txBox="1"/>
          <p:nvPr/>
        </p:nvSpPr>
        <p:spPr>
          <a:xfrm>
            <a:off x="707189" y="2413000"/>
            <a:ext cx="9525000" cy="1885131"/>
          </a:xfrm>
          <a:prstGeom prst="rect">
            <a:avLst/>
          </a:prstGeom>
        </p:spPr>
        <p:txBody>
          <a:bodyPr vert="horz" wrap="square" lIns="0" tIns="12700" rIns="0" bIns="0" rtlCol="0">
            <a:spAutoFit/>
          </a:bodyPr>
          <a:lstStyle/>
          <a:p>
            <a:pPr marL="355600" indent="-342900">
              <a:lnSpc>
                <a:spcPct val="100000"/>
              </a:lnSpc>
              <a:spcBef>
                <a:spcPts val="100"/>
              </a:spcBef>
              <a:buFont typeface="Arial" panose="020B0604020202020204" pitchFamily="34" charset="0"/>
              <a:buChar char="•"/>
            </a:pPr>
            <a:r>
              <a:rPr lang="en-GB" sz="2400" dirty="0">
                <a:solidFill>
                  <a:srgbClr val="FFFFFF"/>
                </a:solidFill>
                <a:latin typeface="Calibri" panose="020F0502020204030204" pitchFamily="34" charset="0"/>
                <a:cs typeface="Calibri" panose="020F0502020204030204" pitchFamily="34" charset="0"/>
              </a:rPr>
              <a:t>The Foundry at UWE Bristol is a well-established intrapreneurship hub on Frenchay Campus that helps graduating students to the enter the UK Creative Technologies sector.  </a:t>
            </a:r>
          </a:p>
          <a:p>
            <a:pPr marL="355600" indent="-342900">
              <a:lnSpc>
                <a:spcPct val="100000"/>
              </a:lnSpc>
              <a:spcBef>
                <a:spcPts val="100"/>
              </a:spcBef>
              <a:buFont typeface="Arial" panose="020B0604020202020204" pitchFamily="34" charset="0"/>
              <a:buChar char="•"/>
            </a:pPr>
            <a:endParaRPr lang="en-GB" sz="2400" dirty="0">
              <a:solidFill>
                <a:srgbClr val="FFFFFF"/>
              </a:solidFill>
              <a:latin typeface="Calibri" panose="020F0502020204030204" pitchFamily="34" charset="0"/>
              <a:cs typeface="Calibri" panose="020F0502020204030204" pitchFamily="34" charset="0"/>
            </a:endParaRPr>
          </a:p>
          <a:p>
            <a:pPr marL="355600" indent="-342900">
              <a:lnSpc>
                <a:spcPct val="100000"/>
              </a:lnSpc>
              <a:spcBef>
                <a:spcPts val="100"/>
              </a:spcBef>
              <a:buFont typeface="Arial" panose="020B0604020202020204" pitchFamily="34" charset="0"/>
              <a:buChar char="•"/>
            </a:pPr>
            <a:r>
              <a:rPr lang="en-GB" sz="2400" dirty="0">
                <a:solidFill>
                  <a:srgbClr val="FFFFFF"/>
                </a:solidFill>
                <a:latin typeface="Calibri" panose="020F0502020204030204" pitchFamily="34" charset="0"/>
                <a:cs typeface="Calibri" panose="020F0502020204030204" pitchFamily="34" charset="0"/>
              </a:rPr>
              <a:t>Creative Technologies Students work on commercial opportunities in:  </a:t>
            </a:r>
          </a:p>
        </p:txBody>
      </p:sp>
      <p:sp>
        <p:nvSpPr>
          <p:cNvPr id="7" name="object 7">
            <a:extLst>
              <a:ext uri="{C183D7F6-B498-43B3-948B-1728B52AA6E4}">
                <adec:decorative xmlns:adec="http://schemas.microsoft.com/office/drawing/2017/decorative" val="1"/>
              </a:ext>
            </a:extLst>
          </p:cNvPr>
          <p:cNvSpPr/>
          <p:nvPr/>
        </p:nvSpPr>
        <p:spPr>
          <a:xfrm>
            <a:off x="172633" y="6881396"/>
            <a:ext cx="10283825" cy="500380"/>
          </a:xfrm>
          <a:custGeom>
            <a:avLst/>
            <a:gdLst/>
            <a:ahLst/>
            <a:cxnLst/>
            <a:rect l="l" t="t" r="r" b="b"/>
            <a:pathLst>
              <a:path w="10283825" h="500379">
                <a:moveTo>
                  <a:pt x="10255745" y="444715"/>
                </a:moveTo>
                <a:lnTo>
                  <a:pt x="10244951" y="446902"/>
                </a:lnTo>
                <a:lnTo>
                  <a:pt x="10236125" y="452864"/>
                </a:lnTo>
                <a:lnTo>
                  <a:pt x="10230168" y="461705"/>
                </a:lnTo>
                <a:lnTo>
                  <a:pt x="10227983" y="472528"/>
                </a:lnTo>
                <a:lnTo>
                  <a:pt x="10230168" y="483324"/>
                </a:lnTo>
                <a:lnTo>
                  <a:pt x="10236125" y="492155"/>
                </a:lnTo>
                <a:lnTo>
                  <a:pt x="10244951" y="498116"/>
                </a:lnTo>
                <a:lnTo>
                  <a:pt x="10255745" y="500303"/>
                </a:lnTo>
                <a:lnTo>
                  <a:pt x="10266576" y="498116"/>
                </a:lnTo>
                <a:lnTo>
                  <a:pt x="10275420" y="492155"/>
                </a:lnTo>
                <a:lnTo>
                  <a:pt x="10281384" y="483324"/>
                </a:lnTo>
                <a:lnTo>
                  <a:pt x="10283571" y="472528"/>
                </a:lnTo>
                <a:lnTo>
                  <a:pt x="10281384" y="461705"/>
                </a:lnTo>
                <a:lnTo>
                  <a:pt x="10275420" y="452864"/>
                </a:lnTo>
                <a:lnTo>
                  <a:pt x="10266576" y="446902"/>
                </a:lnTo>
                <a:lnTo>
                  <a:pt x="10255745" y="444715"/>
                </a:lnTo>
                <a:close/>
              </a:path>
              <a:path w="10283825" h="500379">
                <a:moveTo>
                  <a:pt x="9811092" y="444715"/>
                </a:moveTo>
                <a:lnTo>
                  <a:pt x="9800267" y="446902"/>
                </a:lnTo>
                <a:lnTo>
                  <a:pt x="9791422" y="452864"/>
                </a:lnTo>
                <a:lnTo>
                  <a:pt x="9785455" y="461705"/>
                </a:lnTo>
                <a:lnTo>
                  <a:pt x="9783267" y="472528"/>
                </a:lnTo>
                <a:lnTo>
                  <a:pt x="9785455" y="483324"/>
                </a:lnTo>
                <a:lnTo>
                  <a:pt x="9791422" y="492155"/>
                </a:lnTo>
                <a:lnTo>
                  <a:pt x="9800267" y="498116"/>
                </a:lnTo>
                <a:lnTo>
                  <a:pt x="9811092" y="500303"/>
                </a:lnTo>
                <a:lnTo>
                  <a:pt x="9821886" y="498116"/>
                </a:lnTo>
                <a:lnTo>
                  <a:pt x="9830712" y="492155"/>
                </a:lnTo>
                <a:lnTo>
                  <a:pt x="9836669" y="483324"/>
                </a:lnTo>
                <a:lnTo>
                  <a:pt x="9838855" y="472528"/>
                </a:lnTo>
                <a:lnTo>
                  <a:pt x="9836669" y="461705"/>
                </a:lnTo>
                <a:lnTo>
                  <a:pt x="9830712" y="452864"/>
                </a:lnTo>
                <a:lnTo>
                  <a:pt x="9821886" y="446902"/>
                </a:lnTo>
                <a:lnTo>
                  <a:pt x="9811092" y="444715"/>
                </a:lnTo>
                <a:close/>
              </a:path>
              <a:path w="10283825" h="500379">
                <a:moveTo>
                  <a:pt x="9366377" y="444715"/>
                </a:moveTo>
                <a:lnTo>
                  <a:pt x="9355553" y="446902"/>
                </a:lnTo>
                <a:lnTo>
                  <a:pt x="9346712" y="452864"/>
                </a:lnTo>
                <a:lnTo>
                  <a:pt x="9340750" y="461705"/>
                </a:lnTo>
                <a:lnTo>
                  <a:pt x="9338564" y="472528"/>
                </a:lnTo>
                <a:lnTo>
                  <a:pt x="9340750" y="483324"/>
                </a:lnTo>
                <a:lnTo>
                  <a:pt x="9346712" y="492155"/>
                </a:lnTo>
                <a:lnTo>
                  <a:pt x="9355553" y="498116"/>
                </a:lnTo>
                <a:lnTo>
                  <a:pt x="9366377" y="500303"/>
                </a:lnTo>
                <a:lnTo>
                  <a:pt x="9377202" y="498116"/>
                </a:lnTo>
                <a:lnTo>
                  <a:pt x="9386047" y="492155"/>
                </a:lnTo>
                <a:lnTo>
                  <a:pt x="9392014" y="483324"/>
                </a:lnTo>
                <a:lnTo>
                  <a:pt x="9394202" y="472528"/>
                </a:lnTo>
                <a:lnTo>
                  <a:pt x="9392014" y="461705"/>
                </a:lnTo>
                <a:lnTo>
                  <a:pt x="9386047" y="452864"/>
                </a:lnTo>
                <a:lnTo>
                  <a:pt x="9377202" y="446902"/>
                </a:lnTo>
                <a:lnTo>
                  <a:pt x="9366377" y="444715"/>
                </a:lnTo>
                <a:close/>
              </a:path>
              <a:path w="10283825" h="500379">
                <a:moveTo>
                  <a:pt x="8921673" y="444715"/>
                </a:moveTo>
                <a:lnTo>
                  <a:pt x="8910851" y="446902"/>
                </a:lnTo>
                <a:lnTo>
                  <a:pt x="8902023" y="452864"/>
                </a:lnTo>
                <a:lnTo>
                  <a:pt x="8896077" y="461705"/>
                </a:lnTo>
                <a:lnTo>
                  <a:pt x="8893898" y="472528"/>
                </a:lnTo>
                <a:lnTo>
                  <a:pt x="8896077" y="483324"/>
                </a:lnTo>
                <a:lnTo>
                  <a:pt x="8902023" y="492155"/>
                </a:lnTo>
                <a:lnTo>
                  <a:pt x="8910851" y="498116"/>
                </a:lnTo>
                <a:lnTo>
                  <a:pt x="8921673" y="500303"/>
                </a:lnTo>
                <a:lnTo>
                  <a:pt x="8932497" y="498116"/>
                </a:lnTo>
                <a:lnTo>
                  <a:pt x="8941338" y="492155"/>
                </a:lnTo>
                <a:lnTo>
                  <a:pt x="8947300" y="483324"/>
                </a:lnTo>
                <a:lnTo>
                  <a:pt x="8949486" y="472528"/>
                </a:lnTo>
                <a:lnTo>
                  <a:pt x="8947300" y="461705"/>
                </a:lnTo>
                <a:lnTo>
                  <a:pt x="8941338" y="452864"/>
                </a:lnTo>
                <a:lnTo>
                  <a:pt x="8932497" y="446902"/>
                </a:lnTo>
                <a:lnTo>
                  <a:pt x="8921673" y="444715"/>
                </a:lnTo>
                <a:close/>
              </a:path>
              <a:path w="10283825" h="500379">
                <a:moveTo>
                  <a:pt x="8477008" y="444715"/>
                </a:moveTo>
                <a:lnTo>
                  <a:pt x="8466185" y="446902"/>
                </a:lnTo>
                <a:lnTo>
                  <a:pt x="8457344" y="452864"/>
                </a:lnTo>
                <a:lnTo>
                  <a:pt x="8451382" y="461705"/>
                </a:lnTo>
                <a:lnTo>
                  <a:pt x="8449195" y="472528"/>
                </a:lnTo>
                <a:lnTo>
                  <a:pt x="8451382" y="483324"/>
                </a:lnTo>
                <a:lnTo>
                  <a:pt x="8457344" y="492155"/>
                </a:lnTo>
                <a:lnTo>
                  <a:pt x="8466185" y="498116"/>
                </a:lnTo>
                <a:lnTo>
                  <a:pt x="8477008" y="500303"/>
                </a:lnTo>
                <a:lnTo>
                  <a:pt x="8487824" y="498116"/>
                </a:lnTo>
                <a:lnTo>
                  <a:pt x="8496647" y="492155"/>
                </a:lnTo>
                <a:lnTo>
                  <a:pt x="8502592" y="483324"/>
                </a:lnTo>
                <a:lnTo>
                  <a:pt x="8504770" y="472528"/>
                </a:lnTo>
                <a:lnTo>
                  <a:pt x="8502592" y="461705"/>
                </a:lnTo>
                <a:lnTo>
                  <a:pt x="8496647" y="452864"/>
                </a:lnTo>
                <a:lnTo>
                  <a:pt x="8487824" y="446902"/>
                </a:lnTo>
                <a:lnTo>
                  <a:pt x="8477008" y="444715"/>
                </a:lnTo>
                <a:close/>
              </a:path>
              <a:path w="10283825" h="500379">
                <a:moveTo>
                  <a:pt x="8032305" y="444715"/>
                </a:moveTo>
                <a:lnTo>
                  <a:pt x="8021474" y="446902"/>
                </a:lnTo>
                <a:lnTo>
                  <a:pt x="8012630" y="452864"/>
                </a:lnTo>
                <a:lnTo>
                  <a:pt x="8006666" y="461705"/>
                </a:lnTo>
                <a:lnTo>
                  <a:pt x="8004479" y="472528"/>
                </a:lnTo>
                <a:lnTo>
                  <a:pt x="8006666" y="483324"/>
                </a:lnTo>
                <a:lnTo>
                  <a:pt x="8012630" y="492155"/>
                </a:lnTo>
                <a:lnTo>
                  <a:pt x="8021474" y="498116"/>
                </a:lnTo>
                <a:lnTo>
                  <a:pt x="8032305" y="500303"/>
                </a:lnTo>
                <a:lnTo>
                  <a:pt x="8043120" y="498116"/>
                </a:lnTo>
                <a:lnTo>
                  <a:pt x="8051944" y="492155"/>
                </a:lnTo>
                <a:lnTo>
                  <a:pt x="8057889" y="483324"/>
                </a:lnTo>
                <a:lnTo>
                  <a:pt x="8060067" y="472528"/>
                </a:lnTo>
                <a:lnTo>
                  <a:pt x="8057889" y="461705"/>
                </a:lnTo>
                <a:lnTo>
                  <a:pt x="8051944" y="452864"/>
                </a:lnTo>
                <a:lnTo>
                  <a:pt x="8043120" y="446902"/>
                </a:lnTo>
                <a:lnTo>
                  <a:pt x="8032305" y="444715"/>
                </a:lnTo>
                <a:close/>
              </a:path>
              <a:path w="10283825" h="500379">
                <a:moveTo>
                  <a:pt x="7587589" y="444715"/>
                </a:moveTo>
                <a:lnTo>
                  <a:pt x="7576774" y="446902"/>
                </a:lnTo>
                <a:lnTo>
                  <a:pt x="7567950" y="452864"/>
                </a:lnTo>
                <a:lnTo>
                  <a:pt x="7562006" y="461705"/>
                </a:lnTo>
                <a:lnTo>
                  <a:pt x="7559827" y="472528"/>
                </a:lnTo>
                <a:lnTo>
                  <a:pt x="7562006" y="483324"/>
                </a:lnTo>
                <a:lnTo>
                  <a:pt x="7567950" y="492155"/>
                </a:lnTo>
                <a:lnTo>
                  <a:pt x="7576774" y="498116"/>
                </a:lnTo>
                <a:lnTo>
                  <a:pt x="7587589" y="500303"/>
                </a:lnTo>
                <a:lnTo>
                  <a:pt x="7598412" y="498116"/>
                </a:lnTo>
                <a:lnTo>
                  <a:pt x="7607253" y="492155"/>
                </a:lnTo>
                <a:lnTo>
                  <a:pt x="7613216" y="483324"/>
                </a:lnTo>
                <a:lnTo>
                  <a:pt x="7615402" y="472528"/>
                </a:lnTo>
                <a:lnTo>
                  <a:pt x="7613216" y="461705"/>
                </a:lnTo>
                <a:lnTo>
                  <a:pt x="7607253" y="452864"/>
                </a:lnTo>
                <a:lnTo>
                  <a:pt x="7598412" y="446902"/>
                </a:lnTo>
                <a:lnTo>
                  <a:pt x="7587589" y="444715"/>
                </a:lnTo>
                <a:close/>
              </a:path>
              <a:path w="10283825" h="500379">
                <a:moveTo>
                  <a:pt x="7142937" y="444715"/>
                </a:moveTo>
                <a:lnTo>
                  <a:pt x="7132106" y="446902"/>
                </a:lnTo>
                <a:lnTo>
                  <a:pt x="7123261" y="452864"/>
                </a:lnTo>
                <a:lnTo>
                  <a:pt x="7117298" y="461705"/>
                </a:lnTo>
                <a:lnTo>
                  <a:pt x="7115111" y="472528"/>
                </a:lnTo>
                <a:lnTo>
                  <a:pt x="7117298" y="483324"/>
                </a:lnTo>
                <a:lnTo>
                  <a:pt x="7123261" y="492155"/>
                </a:lnTo>
                <a:lnTo>
                  <a:pt x="7132106" y="498116"/>
                </a:lnTo>
                <a:lnTo>
                  <a:pt x="7142937" y="500303"/>
                </a:lnTo>
                <a:lnTo>
                  <a:pt x="7153725" y="498116"/>
                </a:lnTo>
                <a:lnTo>
                  <a:pt x="7162552" y="492155"/>
                </a:lnTo>
                <a:lnTo>
                  <a:pt x="7168511" y="483324"/>
                </a:lnTo>
                <a:lnTo>
                  <a:pt x="7170699" y="472528"/>
                </a:lnTo>
                <a:lnTo>
                  <a:pt x="7168511" y="461705"/>
                </a:lnTo>
                <a:lnTo>
                  <a:pt x="7162552" y="452864"/>
                </a:lnTo>
                <a:lnTo>
                  <a:pt x="7153725" y="446902"/>
                </a:lnTo>
                <a:lnTo>
                  <a:pt x="7142937" y="444715"/>
                </a:lnTo>
                <a:close/>
              </a:path>
              <a:path w="10283825" h="500379">
                <a:moveTo>
                  <a:pt x="6698221" y="444715"/>
                </a:moveTo>
                <a:lnTo>
                  <a:pt x="6687395" y="446902"/>
                </a:lnTo>
                <a:lnTo>
                  <a:pt x="6678550" y="452864"/>
                </a:lnTo>
                <a:lnTo>
                  <a:pt x="6672584" y="461705"/>
                </a:lnTo>
                <a:lnTo>
                  <a:pt x="6670395" y="472528"/>
                </a:lnTo>
                <a:lnTo>
                  <a:pt x="6672584" y="483324"/>
                </a:lnTo>
                <a:lnTo>
                  <a:pt x="6678550" y="492155"/>
                </a:lnTo>
                <a:lnTo>
                  <a:pt x="6687395" y="498116"/>
                </a:lnTo>
                <a:lnTo>
                  <a:pt x="6698221" y="500303"/>
                </a:lnTo>
                <a:lnTo>
                  <a:pt x="6709036" y="498116"/>
                </a:lnTo>
                <a:lnTo>
                  <a:pt x="6717860" y="492155"/>
                </a:lnTo>
                <a:lnTo>
                  <a:pt x="6723804" y="483324"/>
                </a:lnTo>
                <a:lnTo>
                  <a:pt x="6725983" y="472528"/>
                </a:lnTo>
                <a:lnTo>
                  <a:pt x="6723804" y="461705"/>
                </a:lnTo>
                <a:lnTo>
                  <a:pt x="6717860" y="452864"/>
                </a:lnTo>
                <a:lnTo>
                  <a:pt x="6709036" y="446902"/>
                </a:lnTo>
                <a:lnTo>
                  <a:pt x="6698221" y="444715"/>
                </a:lnTo>
                <a:close/>
              </a:path>
              <a:path w="10283825" h="500379">
                <a:moveTo>
                  <a:pt x="6253505" y="444715"/>
                </a:moveTo>
                <a:lnTo>
                  <a:pt x="6242689" y="446902"/>
                </a:lnTo>
                <a:lnTo>
                  <a:pt x="6233866" y="452864"/>
                </a:lnTo>
                <a:lnTo>
                  <a:pt x="6227921" y="461705"/>
                </a:lnTo>
                <a:lnTo>
                  <a:pt x="6225743" y="472528"/>
                </a:lnTo>
                <a:lnTo>
                  <a:pt x="6227921" y="483324"/>
                </a:lnTo>
                <a:lnTo>
                  <a:pt x="6233866" y="492155"/>
                </a:lnTo>
                <a:lnTo>
                  <a:pt x="6242689" y="498116"/>
                </a:lnTo>
                <a:lnTo>
                  <a:pt x="6253505" y="500303"/>
                </a:lnTo>
                <a:lnTo>
                  <a:pt x="6264330" y="498116"/>
                </a:lnTo>
                <a:lnTo>
                  <a:pt x="6273176" y="492155"/>
                </a:lnTo>
                <a:lnTo>
                  <a:pt x="6279142" y="483324"/>
                </a:lnTo>
                <a:lnTo>
                  <a:pt x="6281331" y="472528"/>
                </a:lnTo>
                <a:lnTo>
                  <a:pt x="6279142" y="461705"/>
                </a:lnTo>
                <a:lnTo>
                  <a:pt x="6273176" y="452864"/>
                </a:lnTo>
                <a:lnTo>
                  <a:pt x="6264330" y="446902"/>
                </a:lnTo>
                <a:lnTo>
                  <a:pt x="6253505" y="444715"/>
                </a:lnTo>
                <a:close/>
              </a:path>
              <a:path w="10283825" h="500379">
                <a:moveTo>
                  <a:pt x="5808853" y="444715"/>
                </a:moveTo>
                <a:lnTo>
                  <a:pt x="5798027" y="446902"/>
                </a:lnTo>
                <a:lnTo>
                  <a:pt x="5789182" y="452864"/>
                </a:lnTo>
                <a:lnTo>
                  <a:pt x="5783215" y="461705"/>
                </a:lnTo>
                <a:lnTo>
                  <a:pt x="5781027" y="472528"/>
                </a:lnTo>
                <a:lnTo>
                  <a:pt x="5783215" y="483324"/>
                </a:lnTo>
                <a:lnTo>
                  <a:pt x="5789182" y="492155"/>
                </a:lnTo>
                <a:lnTo>
                  <a:pt x="5798027" y="498116"/>
                </a:lnTo>
                <a:lnTo>
                  <a:pt x="5808853" y="500303"/>
                </a:lnTo>
                <a:lnTo>
                  <a:pt x="5819647" y="498116"/>
                </a:lnTo>
                <a:lnTo>
                  <a:pt x="5828472" y="492155"/>
                </a:lnTo>
                <a:lnTo>
                  <a:pt x="5834429" y="483324"/>
                </a:lnTo>
                <a:lnTo>
                  <a:pt x="5836615" y="472528"/>
                </a:lnTo>
                <a:lnTo>
                  <a:pt x="5834429" y="461705"/>
                </a:lnTo>
                <a:lnTo>
                  <a:pt x="5828472" y="452864"/>
                </a:lnTo>
                <a:lnTo>
                  <a:pt x="5819647" y="446902"/>
                </a:lnTo>
                <a:lnTo>
                  <a:pt x="5808853" y="444715"/>
                </a:lnTo>
                <a:close/>
              </a:path>
              <a:path w="10283825" h="500379">
                <a:moveTo>
                  <a:pt x="5364137" y="444715"/>
                </a:moveTo>
                <a:lnTo>
                  <a:pt x="5353313" y="446902"/>
                </a:lnTo>
                <a:lnTo>
                  <a:pt x="5344472" y="452864"/>
                </a:lnTo>
                <a:lnTo>
                  <a:pt x="5338510" y="461705"/>
                </a:lnTo>
                <a:lnTo>
                  <a:pt x="5336324" y="472528"/>
                </a:lnTo>
                <a:lnTo>
                  <a:pt x="5338510" y="483324"/>
                </a:lnTo>
                <a:lnTo>
                  <a:pt x="5344472" y="492155"/>
                </a:lnTo>
                <a:lnTo>
                  <a:pt x="5353313" y="498116"/>
                </a:lnTo>
                <a:lnTo>
                  <a:pt x="5364137" y="500303"/>
                </a:lnTo>
                <a:lnTo>
                  <a:pt x="5374952" y="498116"/>
                </a:lnTo>
                <a:lnTo>
                  <a:pt x="5383776" y="492155"/>
                </a:lnTo>
                <a:lnTo>
                  <a:pt x="5389720" y="483324"/>
                </a:lnTo>
                <a:lnTo>
                  <a:pt x="5391899" y="472528"/>
                </a:lnTo>
                <a:lnTo>
                  <a:pt x="5389720" y="461705"/>
                </a:lnTo>
                <a:lnTo>
                  <a:pt x="5383776" y="452864"/>
                </a:lnTo>
                <a:lnTo>
                  <a:pt x="5374952" y="446902"/>
                </a:lnTo>
                <a:lnTo>
                  <a:pt x="5364137" y="444715"/>
                </a:lnTo>
                <a:close/>
              </a:path>
              <a:path w="10283825" h="500379">
                <a:moveTo>
                  <a:pt x="4919421" y="444715"/>
                </a:moveTo>
                <a:lnTo>
                  <a:pt x="4908605" y="446902"/>
                </a:lnTo>
                <a:lnTo>
                  <a:pt x="4899782" y="452864"/>
                </a:lnTo>
                <a:lnTo>
                  <a:pt x="4893837" y="461705"/>
                </a:lnTo>
                <a:lnTo>
                  <a:pt x="4891659" y="472528"/>
                </a:lnTo>
                <a:lnTo>
                  <a:pt x="4893837" y="483324"/>
                </a:lnTo>
                <a:lnTo>
                  <a:pt x="4899782" y="492155"/>
                </a:lnTo>
                <a:lnTo>
                  <a:pt x="4908605" y="498116"/>
                </a:lnTo>
                <a:lnTo>
                  <a:pt x="4919421" y="500303"/>
                </a:lnTo>
                <a:lnTo>
                  <a:pt x="4930251" y="498116"/>
                </a:lnTo>
                <a:lnTo>
                  <a:pt x="4939096" y="492155"/>
                </a:lnTo>
                <a:lnTo>
                  <a:pt x="4945060" y="483324"/>
                </a:lnTo>
                <a:lnTo>
                  <a:pt x="4947246" y="472528"/>
                </a:lnTo>
                <a:lnTo>
                  <a:pt x="4945060" y="461705"/>
                </a:lnTo>
                <a:lnTo>
                  <a:pt x="4939096" y="452864"/>
                </a:lnTo>
                <a:lnTo>
                  <a:pt x="4930251" y="446902"/>
                </a:lnTo>
                <a:lnTo>
                  <a:pt x="4919421" y="444715"/>
                </a:lnTo>
                <a:close/>
              </a:path>
              <a:path w="10283825" h="500379">
                <a:moveTo>
                  <a:pt x="4474768" y="444715"/>
                </a:moveTo>
                <a:lnTo>
                  <a:pt x="4463945" y="446902"/>
                </a:lnTo>
                <a:lnTo>
                  <a:pt x="4455104" y="452864"/>
                </a:lnTo>
                <a:lnTo>
                  <a:pt x="4449142" y="461705"/>
                </a:lnTo>
                <a:lnTo>
                  <a:pt x="4446955" y="472528"/>
                </a:lnTo>
                <a:lnTo>
                  <a:pt x="4449142" y="483324"/>
                </a:lnTo>
                <a:lnTo>
                  <a:pt x="4455104" y="492155"/>
                </a:lnTo>
                <a:lnTo>
                  <a:pt x="4463945" y="498116"/>
                </a:lnTo>
                <a:lnTo>
                  <a:pt x="4474768" y="500303"/>
                </a:lnTo>
                <a:lnTo>
                  <a:pt x="4485562" y="498116"/>
                </a:lnTo>
                <a:lnTo>
                  <a:pt x="4494388" y="492155"/>
                </a:lnTo>
                <a:lnTo>
                  <a:pt x="4500345" y="483324"/>
                </a:lnTo>
                <a:lnTo>
                  <a:pt x="4502531" y="472528"/>
                </a:lnTo>
                <a:lnTo>
                  <a:pt x="4500345" y="461705"/>
                </a:lnTo>
                <a:lnTo>
                  <a:pt x="4494388" y="452864"/>
                </a:lnTo>
                <a:lnTo>
                  <a:pt x="4485562" y="446902"/>
                </a:lnTo>
                <a:lnTo>
                  <a:pt x="4474768" y="444715"/>
                </a:lnTo>
                <a:close/>
              </a:path>
              <a:path w="10283825" h="500379">
                <a:moveTo>
                  <a:pt x="4030052" y="444715"/>
                </a:moveTo>
                <a:lnTo>
                  <a:pt x="4019229" y="446902"/>
                </a:lnTo>
                <a:lnTo>
                  <a:pt x="4010388" y="452864"/>
                </a:lnTo>
                <a:lnTo>
                  <a:pt x="4004426" y="461705"/>
                </a:lnTo>
                <a:lnTo>
                  <a:pt x="4002239" y="472528"/>
                </a:lnTo>
                <a:lnTo>
                  <a:pt x="4004426" y="483324"/>
                </a:lnTo>
                <a:lnTo>
                  <a:pt x="4010388" y="492155"/>
                </a:lnTo>
                <a:lnTo>
                  <a:pt x="4019229" y="498116"/>
                </a:lnTo>
                <a:lnTo>
                  <a:pt x="4030052" y="500303"/>
                </a:lnTo>
                <a:lnTo>
                  <a:pt x="4040875" y="498116"/>
                </a:lnTo>
                <a:lnTo>
                  <a:pt x="4049702" y="492155"/>
                </a:lnTo>
                <a:lnTo>
                  <a:pt x="4055648" y="483324"/>
                </a:lnTo>
                <a:lnTo>
                  <a:pt x="4057827" y="472528"/>
                </a:lnTo>
                <a:lnTo>
                  <a:pt x="4055648" y="461705"/>
                </a:lnTo>
                <a:lnTo>
                  <a:pt x="4049702" y="452864"/>
                </a:lnTo>
                <a:lnTo>
                  <a:pt x="4040875" y="446902"/>
                </a:lnTo>
                <a:lnTo>
                  <a:pt x="4030052" y="444715"/>
                </a:lnTo>
                <a:close/>
              </a:path>
              <a:path w="10283825" h="500379">
                <a:moveTo>
                  <a:pt x="3585349" y="444715"/>
                </a:moveTo>
                <a:lnTo>
                  <a:pt x="3574528" y="446902"/>
                </a:lnTo>
                <a:lnTo>
                  <a:pt x="3565705" y="452864"/>
                </a:lnTo>
                <a:lnTo>
                  <a:pt x="3559764" y="461705"/>
                </a:lnTo>
                <a:lnTo>
                  <a:pt x="3557587" y="472528"/>
                </a:lnTo>
                <a:lnTo>
                  <a:pt x="3559764" y="483324"/>
                </a:lnTo>
                <a:lnTo>
                  <a:pt x="3565705" y="492155"/>
                </a:lnTo>
                <a:lnTo>
                  <a:pt x="3574528" y="498116"/>
                </a:lnTo>
                <a:lnTo>
                  <a:pt x="3585349" y="500303"/>
                </a:lnTo>
                <a:lnTo>
                  <a:pt x="3596173" y="498116"/>
                </a:lnTo>
                <a:lnTo>
                  <a:pt x="3605014" y="492155"/>
                </a:lnTo>
                <a:lnTo>
                  <a:pt x="3610976" y="483324"/>
                </a:lnTo>
                <a:lnTo>
                  <a:pt x="3613162" y="472528"/>
                </a:lnTo>
                <a:lnTo>
                  <a:pt x="3610976" y="461705"/>
                </a:lnTo>
                <a:lnTo>
                  <a:pt x="3605014" y="452864"/>
                </a:lnTo>
                <a:lnTo>
                  <a:pt x="3596173" y="446902"/>
                </a:lnTo>
                <a:lnTo>
                  <a:pt x="3585349" y="444715"/>
                </a:lnTo>
                <a:close/>
              </a:path>
              <a:path w="10283825" h="500379">
                <a:moveTo>
                  <a:pt x="3140684" y="444715"/>
                </a:moveTo>
                <a:lnTo>
                  <a:pt x="3129861" y="446902"/>
                </a:lnTo>
                <a:lnTo>
                  <a:pt x="3121020" y="452864"/>
                </a:lnTo>
                <a:lnTo>
                  <a:pt x="3115058" y="461705"/>
                </a:lnTo>
                <a:lnTo>
                  <a:pt x="3112871" y="472528"/>
                </a:lnTo>
                <a:lnTo>
                  <a:pt x="3115058" y="483324"/>
                </a:lnTo>
                <a:lnTo>
                  <a:pt x="3121020" y="492155"/>
                </a:lnTo>
                <a:lnTo>
                  <a:pt x="3129861" y="498116"/>
                </a:lnTo>
                <a:lnTo>
                  <a:pt x="3140684" y="500303"/>
                </a:lnTo>
                <a:lnTo>
                  <a:pt x="3151478" y="498116"/>
                </a:lnTo>
                <a:lnTo>
                  <a:pt x="3160304" y="492155"/>
                </a:lnTo>
                <a:lnTo>
                  <a:pt x="3166261" y="483324"/>
                </a:lnTo>
                <a:lnTo>
                  <a:pt x="3168446" y="472528"/>
                </a:lnTo>
                <a:lnTo>
                  <a:pt x="3166261" y="461705"/>
                </a:lnTo>
                <a:lnTo>
                  <a:pt x="3160304" y="452864"/>
                </a:lnTo>
                <a:lnTo>
                  <a:pt x="3151478" y="446902"/>
                </a:lnTo>
                <a:lnTo>
                  <a:pt x="3140684" y="444715"/>
                </a:lnTo>
                <a:close/>
              </a:path>
              <a:path w="10283825" h="500379">
                <a:moveTo>
                  <a:pt x="2695981" y="444715"/>
                </a:moveTo>
                <a:lnTo>
                  <a:pt x="2685150" y="446902"/>
                </a:lnTo>
                <a:lnTo>
                  <a:pt x="2676305" y="452864"/>
                </a:lnTo>
                <a:lnTo>
                  <a:pt x="2670342" y="461705"/>
                </a:lnTo>
                <a:lnTo>
                  <a:pt x="2668155" y="472528"/>
                </a:lnTo>
                <a:lnTo>
                  <a:pt x="2670342" y="483324"/>
                </a:lnTo>
                <a:lnTo>
                  <a:pt x="2676305" y="492155"/>
                </a:lnTo>
                <a:lnTo>
                  <a:pt x="2685150" y="498116"/>
                </a:lnTo>
                <a:lnTo>
                  <a:pt x="2695981" y="500303"/>
                </a:lnTo>
                <a:lnTo>
                  <a:pt x="2706796" y="498116"/>
                </a:lnTo>
                <a:lnTo>
                  <a:pt x="2715620" y="492155"/>
                </a:lnTo>
                <a:lnTo>
                  <a:pt x="2721564" y="483324"/>
                </a:lnTo>
                <a:lnTo>
                  <a:pt x="2723743" y="472528"/>
                </a:lnTo>
                <a:lnTo>
                  <a:pt x="2721564" y="461705"/>
                </a:lnTo>
                <a:lnTo>
                  <a:pt x="2715620" y="452864"/>
                </a:lnTo>
                <a:lnTo>
                  <a:pt x="2706796" y="446902"/>
                </a:lnTo>
                <a:lnTo>
                  <a:pt x="2695981" y="444715"/>
                </a:lnTo>
                <a:close/>
              </a:path>
              <a:path w="10283825" h="500379">
                <a:moveTo>
                  <a:pt x="2251265" y="444715"/>
                </a:moveTo>
                <a:lnTo>
                  <a:pt x="2240450" y="446902"/>
                </a:lnTo>
                <a:lnTo>
                  <a:pt x="2231626" y="452864"/>
                </a:lnTo>
                <a:lnTo>
                  <a:pt x="2225681" y="461705"/>
                </a:lnTo>
                <a:lnTo>
                  <a:pt x="2223503" y="472528"/>
                </a:lnTo>
                <a:lnTo>
                  <a:pt x="2225681" y="483324"/>
                </a:lnTo>
                <a:lnTo>
                  <a:pt x="2231626" y="492155"/>
                </a:lnTo>
                <a:lnTo>
                  <a:pt x="2240450" y="498116"/>
                </a:lnTo>
                <a:lnTo>
                  <a:pt x="2251265" y="500303"/>
                </a:lnTo>
                <a:lnTo>
                  <a:pt x="2262088" y="498116"/>
                </a:lnTo>
                <a:lnTo>
                  <a:pt x="2270929" y="492155"/>
                </a:lnTo>
                <a:lnTo>
                  <a:pt x="2276891" y="483324"/>
                </a:lnTo>
                <a:lnTo>
                  <a:pt x="2279078" y="472528"/>
                </a:lnTo>
                <a:lnTo>
                  <a:pt x="2276891" y="461705"/>
                </a:lnTo>
                <a:lnTo>
                  <a:pt x="2270929" y="452864"/>
                </a:lnTo>
                <a:lnTo>
                  <a:pt x="2262088" y="446902"/>
                </a:lnTo>
                <a:lnTo>
                  <a:pt x="2251265" y="444715"/>
                </a:lnTo>
                <a:close/>
              </a:path>
              <a:path w="10283825" h="500379">
                <a:moveTo>
                  <a:pt x="1806549" y="444715"/>
                </a:moveTo>
                <a:lnTo>
                  <a:pt x="1795755" y="446902"/>
                </a:lnTo>
                <a:lnTo>
                  <a:pt x="1786929" y="452864"/>
                </a:lnTo>
                <a:lnTo>
                  <a:pt x="1780973" y="461705"/>
                </a:lnTo>
                <a:lnTo>
                  <a:pt x="1778787" y="472528"/>
                </a:lnTo>
                <a:lnTo>
                  <a:pt x="1780973" y="483324"/>
                </a:lnTo>
                <a:lnTo>
                  <a:pt x="1786929" y="492155"/>
                </a:lnTo>
                <a:lnTo>
                  <a:pt x="1795755" y="498116"/>
                </a:lnTo>
                <a:lnTo>
                  <a:pt x="1806549" y="500303"/>
                </a:lnTo>
                <a:lnTo>
                  <a:pt x="1817380" y="498116"/>
                </a:lnTo>
                <a:lnTo>
                  <a:pt x="1826225" y="492155"/>
                </a:lnTo>
                <a:lnTo>
                  <a:pt x="1832188" y="483324"/>
                </a:lnTo>
                <a:lnTo>
                  <a:pt x="1834375" y="472528"/>
                </a:lnTo>
                <a:lnTo>
                  <a:pt x="1832188" y="461705"/>
                </a:lnTo>
                <a:lnTo>
                  <a:pt x="1826225" y="452864"/>
                </a:lnTo>
                <a:lnTo>
                  <a:pt x="1817380" y="446902"/>
                </a:lnTo>
                <a:lnTo>
                  <a:pt x="1806549" y="444715"/>
                </a:lnTo>
                <a:close/>
              </a:path>
              <a:path w="10283825" h="500379">
                <a:moveTo>
                  <a:pt x="1361897" y="444715"/>
                </a:moveTo>
                <a:lnTo>
                  <a:pt x="1351073" y="446902"/>
                </a:lnTo>
                <a:lnTo>
                  <a:pt x="1342232" y="452864"/>
                </a:lnTo>
                <a:lnTo>
                  <a:pt x="1336270" y="461705"/>
                </a:lnTo>
                <a:lnTo>
                  <a:pt x="1334084" y="472528"/>
                </a:lnTo>
                <a:lnTo>
                  <a:pt x="1336270" y="483324"/>
                </a:lnTo>
                <a:lnTo>
                  <a:pt x="1342232" y="492155"/>
                </a:lnTo>
                <a:lnTo>
                  <a:pt x="1351073" y="498116"/>
                </a:lnTo>
                <a:lnTo>
                  <a:pt x="1361897" y="500303"/>
                </a:lnTo>
                <a:lnTo>
                  <a:pt x="1372712" y="498116"/>
                </a:lnTo>
                <a:lnTo>
                  <a:pt x="1381536" y="492155"/>
                </a:lnTo>
                <a:lnTo>
                  <a:pt x="1387480" y="483324"/>
                </a:lnTo>
                <a:lnTo>
                  <a:pt x="1389659" y="472528"/>
                </a:lnTo>
                <a:lnTo>
                  <a:pt x="1387480" y="461705"/>
                </a:lnTo>
                <a:lnTo>
                  <a:pt x="1381536" y="452864"/>
                </a:lnTo>
                <a:lnTo>
                  <a:pt x="1372712" y="446902"/>
                </a:lnTo>
                <a:lnTo>
                  <a:pt x="1361897" y="444715"/>
                </a:lnTo>
                <a:close/>
              </a:path>
              <a:path w="10283825" h="500379">
                <a:moveTo>
                  <a:pt x="917181" y="444715"/>
                </a:moveTo>
                <a:lnTo>
                  <a:pt x="906357" y="446902"/>
                </a:lnTo>
                <a:lnTo>
                  <a:pt x="897516" y="452864"/>
                </a:lnTo>
                <a:lnTo>
                  <a:pt x="891554" y="461705"/>
                </a:lnTo>
                <a:lnTo>
                  <a:pt x="889368" y="472528"/>
                </a:lnTo>
                <a:lnTo>
                  <a:pt x="891554" y="483324"/>
                </a:lnTo>
                <a:lnTo>
                  <a:pt x="897516" y="492155"/>
                </a:lnTo>
                <a:lnTo>
                  <a:pt x="906357" y="498116"/>
                </a:lnTo>
                <a:lnTo>
                  <a:pt x="917181" y="500303"/>
                </a:lnTo>
                <a:lnTo>
                  <a:pt x="928012" y="498116"/>
                </a:lnTo>
                <a:lnTo>
                  <a:pt x="936856" y="492155"/>
                </a:lnTo>
                <a:lnTo>
                  <a:pt x="942820" y="483324"/>
                </a:lnTo>
                <a:lnTo>
                  <a:pt x="945007" y="472528"/>
                </a:lnTo>
                <a:lnTo>
                  <a:pt x="942820" y="461705"/>
                </a:lnTo>
                <a:lnTo>
                  <a:pt x="936856" y="452864"/>
                </a:lnTo>
                <a:lnTo>
                  <a:pt x="928012" y="446902"/>
                </a:lnTo>
                <a:lnTo>
                  <a:pt x="917181" y="444715"/>
                </a:lnTo>
                <a:close/>
              </a:path>
              <a:path w="10283825" h="500379">
                <a:moveTo>
                  <a:pt x="472478" y="444715"/>
                </a:moveTo>
                <a:lnTo>
                  <a:pt x="461684" y="446902"/>
                </a:lnTo>
                <a:lnTo>
                  <a:pt x="452858" y="452864"/>
                </a:lnTo>
                <a:lnTo>
                  <a:pt x="446901" y="461705"/>
                </a:lnTo>
                <a:lnTo>
                  <a:pt x="444715" y="472528"/>
                </a:lnTo>
                <a:lnTo>
                  <a:pt x="446901" y="483324"/>
                </a:lnTo>
                <a:lnTo>
                  <a:pt x="452858" y="492155"/>
                </a:lnTo>
                <a:lnTo>
                  <a:pt x="461684" y="498116"/>
                </a:lnTo>
                <a:lnTo>
                  <a:pt x="472478" y="500303"/>
                </a:lnTo>
                <a:lnTo>
                  <a:pt x="483301" y="498116"/>
                </a:lnTo>
                <a:lnTo>
                  <a:pt x="492142" y="492155"/>
                </a:lnTo>
                <a:lnTo>
                  <a:pt x="498104" y="483324"/>
                </a:lnTo>
                <a:lnTo>
                  <a:pt x="500291" y="472528"/>
                </a:lnTo>
                <a:lnTo>
                  <a:pt x="498104" y="461705"/>
                </a:lnTo>
                <a:lnTo>
                  <a:pt x="492142" y="452864"/>
                </a:lnTo>
                <a:lnTo>
                  <a:pt x="483301" y="446902"/>
                </a:lnTo>
                <a:lnTo>
                  <a:pt x="472478" y="444715"/>
                </a:lnTo>
                <a:close/>
              </a:path>
              <a:path w="10283825" h="500379">
                <a:moveTo>
                  <a:pt x="27813" y="444715"/>
                </a:moveTo>
                <a:lnTo>
                  <a:pt x="16989" y="446902"/>
                </a:lnTo>
                <a:lnTo>
                  <a:pt x="8148" y="452864"/>
                </a:lnTo>
                <a:lnTo>
                  <a:pt x="2186" y="461705"/>
                </a:lnTo>
                <a:lnTo>
                  <a:pt x="0" y="472528"/>
                </a:lnTo>
                <a:lnTo>
                  <a:pt x="2186" y="483324"/>
                </a:lnTo>
                <a:lnTo>
                  <a:pt x="8148" y="492155"/>
                </a:lnTo>
                <a:lnTo>
                  <a:pt x="16989" y="498116"/>
                </a:lnTo>
                <a:lnTo>
                  <a:pt x="27813" y="500303"/>
                </a:lnTo>
                <a:lnTo>
                  <a:pt x="38607" y="498116"/>
                </a:lnTo>
                <a:lnTo>
                  <a:pt x="47432" y="492155"/>
                </a:lnTo>
                <a:lnTo>
                  <a:pt x="53389" y="483324"/>
                </a:lnTo>
                <a:lnTo>
                  <a:pt x="55575" y="472528"/>
                </a:lnTo>
                <a:lnTo>
                  <a:pt x="53389" y="461705"/>
                </a:lnTo>
                <a:lnTo>
                  <a:pt x="47432" y="452864"/>
                </a:lnTo>
                <a:lnTo>
                  <a:pt x="38607" y="446902"/>
                </a:lnTo>
                <a:lnTo>
                  <a:pt x="27813" y="444715"/>
                </a:lnTo>
                <a:close/>
              </a:path>
              <a:path w="10283825" h="500379">
                <a:moveTo>
                  <a:pt x="10255745" y="0"/>
                </a:moveTo>
                <a:lnTo>
                  <a:pt x="10244951" y="2188"/>
                </a:lnTo>
                <a:lnTo>
                  <a:pt x="10236125" y="8154"/>
                </a:lnTo>
                <a:lnTo>
                  <a:pt x="10230168" y="17000"/>
                </a:lnTo>
                <a:lnTo>
                  <a:pt x="10227983" y="27825"/>
                </a:lnTo>
                <a:lnTo>
                  <a:pt x="10230168" y="38641"/>
                </a:lnTo>
                <a:lnTo>
                  <a:pt x="10236125" y="47464"/>
                </a:lnTo>
                <a:lnTo>
                  <a:pt x="10244951" y="53409"/>
                </a:lnTo>
                <a:lnTo>
                  <a:pt x="10255745" y="55587"/>
                </a:lnTo>
                <a:lnTo>
                  <a:pt x="10266576" y="53409"/>
                </a:lnTo>
                <a:lnTo>
                  <a:pt x="10275420" y="47464"/>
                </a:lnTo>
                <a:lnTo>
                  <a:pt x="10281384" y="38641"/>
                </a:lnTo>
                <a:lnTo>
                  <a:pt x="10283571" y="27825"/>
                </a:lnTo>
                <a:lnTo>
                  <a:pt x="10281384" y="17000"/>
                </a:lnTo>
                <a:lnTo>
                  <a:pt x="10275420" y="8154"/>
                </a:lnTo>
                <a:lnTo>
                  <a:pt x="10266576" y="2188"/>
                </a:lnTo>
                <a:lnTo>
                  <a:pt x="10255745" y="0"/>
                </a:lnTo>
                <a:close/>
              </a:path>
              <a:path w="10283825" h="500379">
                <a:moveTo>
                  <a:pt x="9811092" y="0"/>
                </a:moveTo>
                <a:lnTo>
                  <a:pt x="9800267" y="2188"/>
                </a:lnTo>
                <a:lnTo>
                  <a:pt x="9791422" y="8154"/>
                </a:lnTo>
                <a:lnTo>
                  <a:pt x="9785455" y="17000"/>
                </a:lnTo>
                <a:lnTo>
                  <a:pt x="9783267" y="27825"/>
                </a:lnTo>
                <a:lnTo>
                  <a:pt x="9785455" y="38641"/>
                </a:lnTo>
                <a:lnTo>
                  <a:pt x="9791422" y="47464"/>
                </a:lnTo>
                <a:lnTo>
                  <a:pt x="9800267" y="53409"/>
                </a:lnTo>
                <a:lnTo>
                  <a:pt x="9811092" y="55587"/>
                </a:lnTo>
                <a:lnTo>
                  <a:pt x="9821886" y="53409"/>
                </a:lnTo>
                <a:lnTo>
                  <a:pt x="9830712" y="47464"/>
                </a:lnTo>
                <a:lnTo>
                  <a:pt x="9836669" y="38641"/>
                </a:lnTo>
                <a:lnTo>
                  <a:pt x="9838855" y="27825"/>
                </a:lnTo>
                <a:lnTo>
                  <a:pt x="9836669" y="17000"/>
                </a:lnTo>
                <a:lnTo>
                  <a:pt x="9830712" y="8154"/>
                </a:lnTo>
                <a:lnTo>
                  <a:pt x="9821886" y="2188"/>
                </a:lnTo>
                <a:lnTo>
                  <a:pt x="9811092" y="0"/>
                </a:lnTo>
                <a:close/>
              </a:path>
              <a:path w="10283825" h="500379">
                <a:moveTo>
                  <a:pt x="9366377" y="0"/>
                </a:moveTo>
                <a:lnTo>
                  <a:pt x="9355553" y="2188"/>
                </a:lnTo>
                <a:lnTo>
                  <a:pt x="9346712" y="8154"/>
                </a:lnTo>
                <a:lnTo>
                  <a:pt x="9340750" y="17000"/>
                </a:lnTo>
                <a:lnTo>
                  <a:pt x="9338564" y="27825"/>
                </a:lnTo>
                <a:lnTo>
                  <a:pt x="9340750" y="38641"/>
                </a:lnTo>
                <a:lnTo>
                  <a:pt x="9346712" y="47464"/>
                </a:lnTo>
                <a:lnTo>
                  <a:pt x="9355553" y="53409"/>
                </a:lnTo>
                <a:lnTo>
                  <a:pt x="9366377" y="55587"/>
                </a:lnTo>
                <a:lnTo>
                  <a:pt x="9377202" y="53409"/>
                </a:lnTo>
                <a:lnTo>
                  <a:pt x="9386047" y="47464"/>
                </a:lnTo>
                <a:lnTo>
                  <a:pt x="9392014" y="38641"/>
                </a:lnTo>
                <a:lnTo>
                  <a:pt x="9394202" y="27825"/>
                </a:lnTo>
                <a:lnTo>
                  <a:pt x="9392014" y="17000"/>
                </a:lnTo>
                <a:lnTo>
                  <a:pt x="9386047" y="8154"/>
                </a:lnTo>
                <a:lnTo>
                  <a:pt x="9377202" y="2188"/>
                </a:lnTo>
                <a:lnTo>
                  <a:pt x="9366377" y="0"/>
                </a:lnTo>
                <a:close/>
              </a:path>
              <a:path w="10283825" h="500379">
                <a:moveTo>
                  <a:pt x="8921673" y="0"/>
                </a:moveTo>
                <a:lnTo>
                  <a:pt x="8910851" y="2188"/>
                </a:lnTo>
                <a:lnTo>
                  <a:pt x="8902023" y="8154"/>
                </a:lnTo>
                <a:lnTo>
                  <a:pt x="8896077" y="17000"/>
                </a:lnTo>
                <a:lnTo>
                  <a:pt x="8893898" y="27825"/>
                </a:lnTo>
                <a:lnTo>
                  <a:pt x="8896077" y="38641"/>
                </a:lnTo>
                <a:lnTo>
                  <a:pt x="8902023" y="47464"/>
                </a:lnTo>
                <a:lnTo>
                  <a:pt x="8910851" y="53409"/>
                </a:lnTo>
                <a:lnTo>
                  <a:pt x="8921673" y="55587"/>
                </a:lnTo>
                <a:lnTo>
                  <a:pt x="8932497" y="53409"/>
                </a:lnTo>
                <a:lnTo>
                  <a:pt x="8941338" y="47464"/>
                </a:lnTo>
                <a:lnTo>
                  <a:pt x="8947300" y="38641"/>
                </a:lnTo>
                <a:lnTo>
                  <a:pt x="8949486" y="27825"/>
                </a:lnTo>
                <a:lnTo>
                  <a:pt x="8947300" y="17000"/>
                </a:lnTo>
                <a:lnTo>
                  <a:pt x="8941338" y="8154"/>
                </a:lnTo>
                <a:lnTo>
                  <a:pt x="8932497" y="2188"/>
                </a:lnTo>
                <a:lnTo>
                  <a:pt x="8921673" y="0"/>
                </a:lnTo>
                <a:close/>
              </a:path>
              <a:path w="10283825" h="500379">
                <a:moveTo>
                  <a:pt x="8477008" y="0"/>
                </a:moveTo>
                <a:lnTo>
                  <a:pt x="8466185" y="2188"/>
                </a:lnTo>
                <a:lnTo>
                  <a:pt x="8457344" y="8154"/>
                </a:lnTo>
                <a:lnTo>
                  <a:pt x="8451382" y="17000"/>
                </a:lnTo>
                <a:lnTo>
                  <a:pt x="8449195" y="27825"/>
                </a:lnTo>
                <a:lnTo>
                  <a:pt x="8451382" y="38641"/>
                </a:lnTo>
                <a:lnTo>
                  <a:pt x="8457344" y="47464"/>
                </a:lnTo>
                <a:lnTo>
                  <a:pt x="8466185" y="53409"/>
                </a:lnTo>
                <a:lnTo>
                  <a:pt x="8477008" y="55587"/>
                </a:lnTo>
                <a:lnTo>
                  <a:pt x="8487824" y="53409"/>
                </a:lnTo>
                <a:lnTo>
                  <a:pt x="8496647" y="47464"/>
                </a:lnTo>
                <a:lnTo>
                  <a:pt x="8502592" y="38641"/>
                </a:lnTo>
                <a:lnTo>
                  <a:pt x="8504770" y="27825"/>
                </a:lnTo>
                <a:lnTo>
                  <a:pt x="8502592" y="17000"/>
                </a:lnTo>
                <a:lnTo>
                  <a:pt x="8496647" y="8154"/>
                </a:lnTo>
                <a:lnTo>
                  <a:pt x="8487824" y="2188"/>
                </a:lnTo>
                <a:lnTo>
                  <a:pt x="8477008" y="0"/>
                </a:lnTo>
                <a:close/>
              </a:path>
              <a:path w="10283825" h="500379">
                <a:moveTo>
                  <a:pt x="8032305" y="0"/>
                </a:moveTo>
                <a:lnTo>
                  <a:pt x="8021474" y="2188"/>
                </a:lnTo>
                <a:lnTo>
                  <a:pt x="8012630" y="8154"/>
                </a:lnTo>
                <a:lnTo>
                  <a:pt x="8006666" y="17000"/>
                </a:lnTo>
                <a:lnTo>
                  <a:pt x="8004479" y="27825"/>
                </a:lnTo>
                <a:lnTo>
                  <a:pt x="8006666" y="38641"/>
                </a:lnTo>
                <a:lnTo>
                  <a:pt x="8012630" y="47464"/>
                </a:lnTo>
                <a:lnTo>
                  <a:pt x="8021474" y="53409"/>
                </a:lnTo>
                <a:lnTo>
                  <a:pt x="8032305" y="55587"/>
                </a:lnTo>
                <a:lnTo>
                  <a:pt x="8043120" y="53409"/>
                </a:lnTo>
                <a:lnTo>
                  <a:pt x="8051944" y="47464"/>
                </a:lnTo>
                <a:lnTo>
                  <a:pt x="8057889" y="38641"/>
                </a:lnTo>
                <a:lnTo>
                  <a:pt x="8060067" y="27825"/>
                </a:lnTo>
                <a:lnTo>
                  <a:pt x="8057889" y="17000"/>
                </a:lnTo>
                <a:lnTo>
                  <a:pt x="8051944" y="8154"/>
                </a:lnTo>
                <a:lnTo>
                  <a:pt x="8043120" y="2188"/>
                </a:lnTo>
                <a:lnTo>
                  <a:pt x="8032305" y="0"/>
                </a:lnTo>
                <a:close/>
              </a:path>
              <a:path w="10283825" h="500379">
                <a:moveTo>
                  <a:pt x="7587589" y="0"/>
                </a:moveTo>
                <a:lnTo>
                  <a:pt x="7576774" y="2188"/>
                </a:lnTo>
                <a:lnTo>
                  <a:pt x="7567950" y="8154"/>
                </a:lnTo>
                <a:lnTo>
                  <a:pt x="7562006" y="17000"/>
                </a:lnTo>
                <a:lnTo>
                  <a:pt x="7559827" y="27825"/>
                </a:lnTo>
                <a:lnTo>
                  <a:pt x="7562006" y="38641"/>
                </a:lnTo>
                <a:lnTo>
                  <a:pt x="7567950" y="47464"/>
                </a:lnTo>
                <a:lnTo>
                  <a:pt x="7576774" y="53409"/>
                </a:lnTo>
                <a:lnTo>
                  <a:pt x="7587589" y="55587"/>
                </a:lnTo>
                <a:lnTo>
                  <a:pt x="7598412" y="53409"/>
                </a:lnTo>
                <a:lnTo>
                  <a:pt x="7607253" y="47464"/>
                </a:lnTo>
                <a:lnTo>
                  <a:pt x="7613216" y="38641"/>
                </a:lnTo>
                <a:lnTo>
                  <a:pt x="7615402" y="27825"/>
                </a:lnTo>
                <a:lnTo>
                  <a:pt x="7613216" y="17000"/>
                </a:lnTo>
                <a:lnTo>
                  <a:pt x="7607253" y="8154"/>
                </a:lnTo>
                <a:lnTo>
                  <a:pt x="7598412" y="2188"/>
                </a:lnTo>
                <a:lnTo>
                  <a:pt x="7587589" y="0"/>
                </a:lnTo>
                <a:close/>
              </a:path>
              <a:path w="10283825" h="500379">
                <a:moveTo>
                  <a:pt x="7142937" y="0"/>
                </a:moveTo>
                <a:lnTo>
                  <a:pt x="7132106" y="2188"/>
                </a:lnTo>
                <a:lnTo>
                  <a:pt x="7123261" y="8154"/>
                </a:lnTo>
                <a:lnTo>
                  <a:pt x="7117298" y="17000"/>
                </a:lnTo>
                <a:lnTo>
                  <a:pt x="7115111" y="27825"/>
                </a:lnTo>
                <a:lnTo>
                  <a:pt x="7117298" y="38641"/>
                </a:lnTo>
                <a:lnTo>
                  <a:pt x="7123261" y="47464"/>
                </a:lnTo>
                <a:lnTo>
                  <a:pt x="7132106" y="53409"/>
                </a:lnTo>
                <a:lnTo>
                  <a:pt x="7142937" y="55587"/>
                </a:lnTo>
                <a:lnTo>
                  <a:pt x="7153725" y="53409"/>
                </a:lnTo>
                <a:lnTo>
                  <a:pt x="7162552" y="47464"/>
                </a:lnTo>
                <a:lnTo>
                  <a:pt x="7168511" y="38641"/>
                </a:lnTo>
                <a:lnTo>
                  <a:pt x="7170699" y="27825"/>
                </a:lnTo>
                <a:lnTo>
                  <a:pt x="7168511" y="17000"/>
                </a:lnTo>
                <a:lnTo>
                  <a:pt x="7162552" y="8154"/>
                </a:lnTo>
                <a:lnTo>
                  <a:pt x="7153725" y="2188"/>
                </a:lnTo>
                <a:lnTo>
                  <a:pt x="7142937" y="0"/>
                </a:lnTo>
                <a:close/>
              </a:path>
              <a:path w="10283825" h="500379">
                <a:moveTo>
                  <a:pt x="6698221" y="0"/>
                </a:moveTo>
                <a:lnTo>
                  <a:pt x="6687395" y="2188"/>
                </a:lnTo>
                <a:lnTo>
                  <a:pt x="6678550" y="8154"/>
                </a:lnTo>
                <a:lnTo>
                  <a:pt x="6672584" y="17000"/>
                </a:lnTo>
                <a:lnTo>
                  <a:pt x="6670395" y="27825"/>
                </a:lnTo>
                <a:lnTo>
                  <a:pt x="6672584" y="38641"/>
                </a:lnTo>
                <a:lnTo>
                  <a:pt x="6678550" y="47464"/>
                </a:lnTo>
                <a:lnTo>
                  <a:pt x="6687395" y="53409"/>
                </a:lnTo>
                <a:lnTo>
                  <a:pt x="6698221" y="55587"/>
                </a:lnTo>
                <a:lnTo>
                  <a:pt x="6709036" y="53409"/>
                </a:lnTo>
                <a:lnTo>
                  <a:pt x="6717860" y="47464"/>
                </a:lnTo>
                <a:lnTo>
                  <a:pt x="6723804" y="38641"/>
                </a:lnTo>
                <a:lnTo>
                  <a:pt x="6725983" y="27825"/>
                </a:lnTo>
                <a:lnTo>
                  <a:pt x="6723804" y="17000"/>
                </a:lnTo>
                <a:lnTo>
                  <a:pt x="6717860" y="8154"/>
                </a:lnTo>
                <a:lnTo>
                  <a:pt x="6709036" y="2188"/>
                </a:lnTo>
                <a:lnTo>
                  <a:pt x="6698221" y="0"/>
                </a:lnTo>
                <a:close/>
              </a:path>
              <a:path w="10283825" h="500379">
                <a:moveTo>
                  <a:pt x="6253505" y="0"/>
                </a:moveTo>
                <a:lnTo>
                  <a:pt x="6242689" y="2188"/>
                </a:lnTo>
                <a:lnTo>
                  <a:pt x="6233866" y="8154"/>
                </a:lnTo>
                <a:lnTo>
                  <a:pt x="6227921" y="17000"/>
                </a:lnTo>
                <a:lnTo>
                  <a:pt x="6225743" y="27825"/>
                </a:lnTo>
                <a:lnTo>
                  <a:pt x="6227921" y="38641"/>
                </a:lnTo>
                <a:lnTo>
                  <a:pt x="6233866" y="47464"/>
                </a:lnTo>
                <a:lnTo>
                  <a:pt x="6242689" y="53409"/>
                </a:lnTo>
                <a:lnTo>
                  <a:pt x="6253505" y="55587"/>
                </a:lnTo>
                <a:lnTo>
                  <a:pt x="6264330" y="53409"/>
                </a:lnTo>
                <a:lnTo>
                  <a:pt x="6273176" y="47464"/>
                </a:lnTo>
                <a:lnTo>
                  <a:pt x="6279142" y="38641"/>
                </a:lnTo>
                <a:lnTo>
                  <a:pt x="6281331" y="27825"/>
                </a:lnTo>
                <a:lnTo>
                  <a:pt x="6279142" y="17000"/>
                </a:lnTo>
                <a:lnTo>
                  <a:pt x="6273176" y="8154"/>
                </a:lnTo>
                <a:lnTo>
                  <a:pt x="6264330" y="2188"/>
                </a:lnTo>
                <a:lnTo>
                  <a:pt x="6253505" y="0"/>
                </a:lnTo>
                <a:close/>
              </a:path>
              <a:path w="10283825" h="500379">
                <a:moveTo>
                  <a:pt x="5808853" y="0"/>
                </a:moveTo>
                <a:lnTo>
                  <a:pt x="5798027" y="2188"/>
                </a:lnTo>
                <a:lnTo>
                  <a:pt x="5789182" y="8154"/>
                </a:lnTo>
                <a:lnTo>
                  <a:pt x="5783215" y="17000"/>
                </a:lnTo>
                <a:lnTo>
                  <a:pt x="5781027" y="27825"/>
                </a:lnTo>
                <a:lnTo>
                  <a:pt x="5783215" y="38641"/>
                </a:lnTo>
                <a:lnTo>
                  <a:pt x="5789182" y="47464"/>
                </a:lnTo>
                <a:lnTo>
                  <a:pt x="5798027" y="53409"/>
                </a:lnTo>
                <a:lnTo>
                  <a:pt x="5808853" y="55587"/>
                </a:lnTo>
                <a:lnTo>
                  <a:pt x="5819647" y="53409"/>
                </a:lnTo>
                <a:lnTo>
                  <a:pt x="5828472" y="47464"/>
                </a:lnTo>
                <a:lnTo>
                  <a:pt x="5834429" y="38641"/>
                </a:lnTo>
                <a:lnTo>
                  <a:pt x="5836615" y="27825"/>
                </a:lnTo>
                <a:lnTo>
                  <a:pt x="5834429" y="17000"/>
                </a:lnTo>
                <a:lnTo>
                  <a:pt x="5828472" y="8154"/>
                </a:lnTo>
                <a:lnTo>
                  <a:pt x="5819647" y="2188"/>
                </a:lnTo>
                <a:lnTo>
                  <a:pt x="5808853" y="0"/>
                </a:lnTo>
                <a:close/>
              </a:path>
              <a:path w="10283825" h="500379">
                <a:moveTo>
                  <a:pt x="5364137" y="0"/>
                </a:moveTo>
                <a:lnTo>
                  <a:pt x="5353313" y="2188"/>
                </a:lnTo>
                <a:lnTo>
                  <a:pt x="5344472" y="8154"/>
                </a:lnTo>
                <a:lnTo>
                  <a:pt x="5338510" y="17000"/>
                </a:lnTo>
                <a:lnTo>
                  <a:pt x="5336324" y="27825"/>
                </a:lnTo>
                <a:lnTo>
                  <a:pt x="5338510" y="38641"/>
                </a:lnTo>
                <a:lnTo>
                  <a:pt x="5344472" y="47464"/>
                </a:lnTo>
                <a:lnTo>
                  <a:pt x="5353313" y="53409"/>
                </a:lnTo>
                <a:lnTo>
                  <a:pt x="5364137" y="55587"/>
                </a:lnTo>
                <a:lnTo>
                  <a:pt x="5374952" y="53409"/>
                </a:lnTo>
                <a:lnTo>
                  <a:pt x="5383776" y="47464"/>
                </a:lnTo>
                <a:lnTo>
                  <a:pt x="5389720" y="38641"/>
                </a:lnTo>
                <a:lnTo>
                  <a:pt x="5391899" y="27825"/>
                </a:lnTo>
                <a:lnTo>
                  <a:pt x="5389720" y="17000"/>
                </a:lnTo>
                <a:lnTo>
                  <a:pt x="5383776" y="8154"/>
                </a:lnTo>
                <a:lnTo>
                  <a:pt x="5374952" y="2188"/>
                </a:lnTo>
                <a:lnTo>
                  <a:pt x="5364137" y="0"/>
                </a:lnTo>
                <a:close/>
              </a:path>
              <a:path w="10283825" h="500379">
                <a:moveTo>
                  <a:pt x="4919421" y="0"/>
                </a:moveTo>
                <a:lnTo>
                  <a:pt x="4908605" y="2188"/>
                </a:lnTo>
                <a:lnTo>
                  <a:pt x="4899782" y="8154"/>
                </a:lnTo>
                <a:lnTo>
                  <a:pt x="4893837" y="17000"/>
                </a:lnTo>
                <a:lnTo>
                  <a:pt x="4891659" y="27825"/>
                </a:lnTo>
                <a:lnTo>
                  <a:pt x="4893837" y="38641"/>
                </a:lnTo>
                <a:lnTo>
                  <a:pt x="4899782" y="47464"/>
                </a:lnTo>
                <a:lnTo>
                  <a:pt x="4908605" y="53409"/>
                </a:lnTo>
                <a:lnTo>
                  <a:pt x="4919421" y="55587"/>
                </a:lnTo>
                <a:lnTo>
                  <a:pt x="4930251" y="53409"/>
                </a:lnTo>
                <a:lnTo>
                  <a:pt x="4939096" y="47464"/>
                </a:lnTo>
                <a:lnTo>
                  <a:pt x="4945060" y="38641"/>
                </a:lnTo>
                <a:lnTo>
                  <a:pt x="4947246" y="27825"/>
                </a:lnTo>
                <a:lnTo>
                  <a:pt x="4945060" y="17000"/>
                </a:lnTo>
                <a:lnTo>
                  <a:pt x="4939096" y="8154"/>
                </a:lnTo>
                <a:lnTo>
                  <a:pt x="4930251" y="2188"/>
                </a:lnTo>
                <a:lnTo>
                  <a:pt x="4919421" y="0"/>
                </a:lnTo>
                <a:close/>
              </a:path>
              <a:path w="10283825" h="500379">
                <a:moveTo>
                  <a:pt x="4474768" y="0"/>
                </a:moveTo>
                <a:lnTo>
                  <a:pt x="4463945" y="2188"/>
                </a:lnTo>
                <a:lnTo>
                  <a:pt x="4455104" y="8154"/>
                </a:lnTo>
                <a:lnTo>
                  <a:pt x="4449142" y="17000"/>
                </a:lnTo>
                <a:lnTo>
                  <a:pt x="4446955" y="27825"/>
                </a:lnTo>
                <a:lnTo>
                  <a:pt x="4449142" y="38641"/>
                </a:lnTo>
                <a:lnTo>
                  <a:pt x="4455104" y="47464"/>
                </a:lnTo>
                <a:lnTo>
                  <a:pt x="4463945" y="53409"/>
                </a:lnTo>
                <a:lnTo>
                  <a:pt x="4474768" y="55587"/>
                </a:lnTo>
                <a:lnTo>
                  <a:pt x="4485562" y="53409"/>
                </a:lnTo>
                <a:lnTo>
                  <a:pt x="4494388" y="47464"/>
                </a:lnTo>
                <a:lnTo>
                  <a:pt x="4500345" y="38641"/>
                </a:lnTo>
                <a:lnTo>
                  <a:pt x="4502531" y="27825"/>
                </a:lnTo>
                <a:lnTo>
                  <a:pt x="4500345" y="17000"/>
                </a:lnTo>
                <a:lnTo>
                  <a:pt x="4494388" y="8154"/>
                </a:lnTo>
                <a:lnTo>
                  <a:pt x="4485562" y="2188"/>
                </a:lnTo>
                <a:lnTo>
                  <a:pt x="4474768" y="0"/>
                </a:lnTo>
                <a:close/>
              </a:path>
              <a:path w="10283825" h="500379">
                <a:moveTo>
                  <a:pt x="4030052" y="0"/>
                </a:moveTo>
                <a:lnTo>
                  <a:pt x="4019229" y="2188"/>
                </a:lnTo>
                <a:lnTo>
                  <a:pt x="4010388" y="8154"/>
                </a:lnTo>
                <a:lnTo>
                  <a:pt x="4004426" y="17000"/>
                </a:lnTo>
                <a:lnTo>
                  <a:pt x="4002239" y="27825"/>
                </a:lnTo>
                <a:lnTo>
                  <a:pt x="4004426" y="38641"/>
                </a:lnTo>
                <a:lnTo>
                  <a:pt x="4010388" y="47464"/>
                </a:lnTo>
                <a:lnTo>
                  <a:pt x="4019229" y="53409"/>
                </a:lnTo>
                <a:lnTo>
                  <a:pt x="4030052" y="55587"/>
                </a:lnTo>
                <a:lnTo>
                  <a:pt x="4040875" y="53409"/>
                </a:lnTo>
                <a:lnTo>
                  <a:pt x="4049702" y="47464"/>
                </a:lnTo>
                <a:lnTo>
                  <a:pt x="4055648" y="38641"/>
                </a:lnTo>
                <a:lnTo>
                  <a:pt x="4057827" y="27825"/>
                </a:lnTo>
                <a:lnTo>
                  <a:pt x="4055648" y="17000"/>
                </a:lnTo>
                <a:lnTo>
                  <a:pt x="4049702" y="8154"/>
                </a:lnTo>
                <a:lnTo>
                  <a:pt x="4040875" y="2188"/>
                </a:lnTo>
                <a:lnTo>
                  <a:pt x="4030052" y="0"/>
                </a:lnTo>
                <a:close/>
              </a:path>
              <a:path w="10283825" h="500379">
                <a:moveTo>
                  <a:pt x="3585349" y="0"/>
                </a:moveTo>
                <a:lnTo>
                  <a:pt x="3574528" y="2188"/>
                </a:lnTo>
                <a:lnTo>
                  <a:pt x="3565705" y="8154"/>
                </a:lnTo>
                <a:lnTo>
                  <a:pt x="3559764" y="17000"/>
                </a:lnTo>
                <a:lnTo>
                  <a:pt x="3557587" y="27825"/>
                </a:lnTo>
                <a:lnTo>
                  <a:pt x="3559764" y="38641"/>
                </a:lnTo>
                <a:lnTo>
                  <a:pt x="3565705" y="47464"/>
                </a:lnTo>
                <a:lnTo>
                  <a:pt x="3574528" y="53409"/>
                </a:lnTo>
                <a:lnTo>
                  <a:pt x="3585349" y="55587"/>
                </a:lnTo>
                <a:lnTo>
                  <a:pt x="3596173" y="53409"/>
                </a:lnTo>
                <a:lnTo>
                  <a:pt x="3605014" y="47464"/>
                </a:lnTo>
                <a:lnTo>
                  <a:pt x="3610976" y="38641"/>
                </a:lnTo>
                <a:lnTo>
                  <a:pt x="3613162" y="27825"/>
                </a:lnTo>
                <a:lnTo>
                  <a:pt x="3610976" y="17000"/>
                </a:lnTo>
                <a:lnTo>
                  <a:pt x="3605014" y="8154"/>
                </a:lnTo>
                <a:lnTo>
                  <a:pt x="3596173" y="2188"/>
                </a:lnTo>
                <a:lnTo>
                  <a:pt x="3585349" y="0"/>
                </a:lnTo>
                <a:close/>
              </a:path>
              <a:path w="10283825" h="500379">
                <a:moveTo>
                  <a:pt x="3140684" y="0"/>
                </a:moveTo>
                <a:lnTo>
                  <a:pt x="3129861" y="2188"/>
                </a:lnTo>
                <a:lnTo>
                  <a:pt x="3121020" y="8154"/>
                </a:lnTo>
                <a:lnTo>
                  <a:pt x="3115058" y="17000"/>
                </a:lnTo>
                <a:lnTo>
                  <a:pt x="3112871" y="27825"/>
                </a:lnTo>
                <a:lnTo>
                  <a:pt x="3115058" y="38641"/>
                </a:lnTo>
                <a:lnTo>
                  <a:pt x="3121020" y="47464"/>
                </a:lnTo>
                <a:lnTo>
                  <a:pt x="3129861" y="53409"/>
                </a:lnTo>
                <a:lnTo>
                  <a:pt x="3140684" y="55587"/>
                </a:lnTo>
                <a:lnTo>
                  <a:pt x="3151478" y="53409"/>
                </a:lnTo>
                <a:lnTo>
                  <a:pt x="3160304" y="47464"/>
                </a:lnTo>
                <a:lnTo>
                  <a:pt x="3166261" y="38641"/>
                </a:lnTo>
                <a:lnTo>
                  <a:pt x="3168446" y="27825"/>
                </a:lnTo>
                <a:lnTo>
                  <a:pt x="3166261" y="17000"/>
                </a:lnTo>
                <a:lnTo>
                  <a:pt x="3160304" y="8154"/>
                </a:lnTo>
                <a:lnTo>
                  <a:pt x="3151478" y="2188"/>
                </a:lnTo>
                <a:lnTo>
                  <a:pt x="3140684" y="0"/>
                </a:lnTo>
                <a:close/>
              </a:path>
              <a:path w="10283825" h="500379">
                <a:moveTo>
                  <a:pt x="2695981" y="0"/>
                </a:moveTo>
                <a:lnTo>
                  <a:pt x="2685150" y="2188"/>
                </a:lnTo>
                <a:lnTo>
                  <a:pt x="2676305" y="8154"/>
                </a:lnTo>
                <a:lnTo>
                  <a:pt x="2670342" y="17000"/>
                </a:lnTo>
                <a:lnTo>
                  <a:pt x="2668155" y="27825"/>
                </a:lnTo>
                <a:lnTo>
                  <a:pt x="2670342" y="38641"/>
                </a:lnTo>
                <a:lnTo>
                  <a:pt x="2676305" y="47464"/>
                </a:lnTo>
                <a:lnTo>
                  <a:pt x="2685150" y="53409"/>
                </a:lnTo>
                <a:lnTo>
                  <a:pt x="2695981" y="55587"/>
                </a:lnTo>
                <a:lnTo>
                  <a:pt x="2706796" y="53409"/>
                </a:lnTo>
                <a:lnTo>
                  <a:pt x="2715620" y="47464"/>
                </a:lnTo>
                <a:lnTo>
                  <a:pt x="2721564" y="38641"/>
                </a:lnTo>
                <a:lnTo>
                  <a:pt x="2723743" y="27825"/>
                </a:lnTo>
                <a:lnTo>
                  <a:pt x="2721564" y="17000"/>
                </a:lnTo>
                <a:lnTo>
                  <a:pt x="2715620" y="8154"/>
                </a:lnTo>
                <a:lnTo>
                  <a:pt x="2706796" y="2188"/>
                </a:lnTo>
                <a:lnTo>
                  <a:pt x="2695981" y="0"/>
                </a:lnTo>
                <a:close/>
              </a:path>
              <a:path w="10283825" h="500379">
                <a:moveTo>
                  <a:pt x="2251265" y="0"/>
                </a:moveTo>
                <a:lnTo>
                  <a:pt x="2240450" y="2188"/>
                </a:lnTo>
                <a:lnTo>
                  <a:pt x="2231626" y="8154"/>
                </a:lnTo>
                <a:lnTo>
                  <a:pt x="2225681" y="17000"/>
                </a:lnTo>
                <a:lnTo>
                  <a:pt x="2223503" y="27825"/>
                </a:lnTo>
                <a:lnTo>
                  <a:pt x="2225681" y="38641"/>
                </a:lnTo>
                <a:lnTo>
                  <a:pt x="2231626" y="47464"/>
                </a:lnTo>
                <a:lnTo>
                  <a:pt x="2240450" y="53409"/>
                </a:lnTo>
                <a:lnTo>
                  <a:pt x="2251265" y="55587"/>
                </a:lnTo>
                <a:lnTo>
                  <a:pt x="2262088" y="53409"/>
                </a:lnTo>
                <a:lnTo>
                  <a:pt x="2270929" y="47464"/>
                </a:lnTo>
                <a:lnTo>
                  <a:pt x="2276891" y="38641"/>
                </a:lnTo>
                <a:lnTo>
                  <a:pt x="2279078" y="27825"/>
                </a:lnTo>
                <a:lnTo>
                  <a:pt x="2276891" y="17000"/>
                </a:lnTo>
                <a:lnTo>
                  <a:pt x="2270929" y="8154"/>
                </a:lnTo>
                <a:lnTo>
                  <a:pt x="2262088" y="2188"/>
                </a:lnTo>
                <a:lnTo>
                  <a:pt x="2251265" y="0"/>
                </a:lnTo>
                <a:close/>
              </a:path>
              <a:path w="10283825" h="500379">
                <a:moveTo>
                  <a:pt x="1806549" y="0"/>
                </a:moveTo>
                <a:lnTo>
                  <a:pt x="1795755" y="2188"/>
                </a:lnTo>
                <a:lnTo>
                  <a:pt x="1786929" y="8154"/>
                </a:lnTo>
                <a:lnTo>
                  <a:pt x="1780973" y="17000"/>
                </a:lnTo>
                <a:lnTo>
                  <a:pt x="1778787" y="27825"/>
                </a:lnTo>
                <a:lnTo>
                  <a:pt x="1780973" y="38641"/>
                </a:lnTo>
                <a:lnTo>
                  <a:pt x="1786929" y="47464"/>
                </a:lnTo>
                <a:lnTo>
                  <a:pt x="1795755" y="53409"/>
                </a:lnTo>
                <a:lnTo>
                  <a:pt x="1806549" y="55587"/>
                </a:lnTo>
                <a:lnTo>
                  <a:pt x="1817380" y="53409"/>
                </a:lnTo>
                <a:lnTo>
                  <a:pt x="1826225" y="47464"/>
                </a:lnTo>
                <a:lnTo>
                  <a:pt x="1832188" y="38641"/>
                </a:lnTo>
                <a:lnTo>
                  <a:pt x="1834375" y="27825"/>
                </a:lnTo>
                <a:lnTo>
                  <a:pt x="1832188" y="17000"/>
                </a:lnTo>
                <a:lnTo>
                  <a:pt x="1826225" y="8154"/>
                </a:lnTo>
                <a:lnTo>
                  <a:pt x="1817380" y="2188"/>
                </a:lnTo>
                <a:lnTo>
                  <a:pt x="1806549" y="0"/>
                </a:lnTo>
                <a:close/>
              </a:path>
              <a:path w="10283825" h="500379">
                <a:moveTo>
                  <a:pt x="1361897" y="0"/>
                </a:moveTo>
                <a:lnTo>
                  <a:pt x="1351073" y="2188"/>
                </a:lnTo>
                <a:lnTo>
                  <a:pt x="1342232" y="8154"/>
                </a:lnTo>
                <a:lnTo>
                  <a:pt x="1336270" y="17000"/>
                </a:lnTo>
                <a:lnTo>
                  <a:pt x="1334084" y="27825"/>
                </a:lnTo>
                <a:lnTo>
                  <a:pt x="1336270" y="38641"/>
                </a:lnTo>
                <a:lnTo>
                  <a:pt x="1342232" y="47464"/>
                </a:lnTo>
                <a:lnTo>
                  <a:pt x="1351073" y="53409"/>
                </a:lnTo>
                <a:lnTo>
                  <a:pt x="1361897" y="55587"/>
                </a:lnTo>
                <a:lnTo>
                  <a:pt x="1372712" y="53409"/>
                </a:lnTo>
                <a:lnTo>
                  <a:pt x="1381536" y="47464"/>
                </a:lnTo>
                <a:lnTo>
                  <a:pt x="1387480" y="38641"/>
                </a:lnTo>
                <a:lnTo>
                  <a:pt x="1389659" y="27825"/>
                </a:lnTo>
                <a:lnTo>
                  <a:pt x="1387480" y="17000"/>
                </a:lnTo>
                <a:lnTo>
                  <a:pt x="1381536" y="8154"/>
                </a:lnTo>
                <a:lnTo>
                  <a:pt x="1372712" y="2188"/>
                </a:lnTo>
                <a:lnTo>
                  <a:pt x="1361897" y="0"/>
                </a:lnTo>
                <a:close/>
              </a:path>
              <a:path w="10283825" h="500379">
                <a:moveTo>
                  <a:pt x="917181" y="0"/>
                </a:moveTo>
                <a:lnTo>
                  <a:pt x="906357" y="2188"/>
                </a:lnTo>
                <a:lnTo>
                  <a:pt x="897516" y="8154"/>
                </a:lnTo>
                <a:lnTo>
                  <a:pt x="891554" y="17000"/>
                </a:lnTo>
                <a:lnTo>
                  <a:pt x="889368" y="27825"/>
                </a:lnTo>
                <a:lnTo>
                  <a:pt x="891554" y="38641"/>
                </a:lnTo>
                <a:lnTo>
                  <a:pt x="897516" y="47464"/>
                </a:lnTo>
                <a:lnTo>
                  <a:pt x="906357" y="53409"/>
                </a:lnTo>
                <a:lnTo>
                  <a:pt x="917181" y="55587"/>
                </a:lnTo>
                <a:lnTo>
                  <a:pt x="928012" y="53409"/>
                </a:lnTo>
                <a:lnTo>
                  <a:pt x="936856" y="47464"/>
                </a:lnTo>
                <a:lnTo>
                  <a:pt x="942820" y="38641"/>
                </a:lnTo>
                <a:lnTo>
                  <a:pt x="945007" y="27825"/>
                </a:lnTo>
                <a:lnTo>
                  <a:pt x="942820" y="17000"/>
                </a:lnTo>
                <a:lnTo>
                  <a:pt x="936856" y="8154"/>
                </a:lnTo>
                <a:lnTo>
                  <a:pt x="928012" y="2188"/>
                </a:lnTo>
                <a:lnTo>
                  <a:pt x="917181" y="0"/>
                </a:lnTo>
                <a:close/>
              </a:path>
              <a:path w="10283825" h="500379">
                <a:moveTo>
                  <a:pt x="472478" y="0"/>
                </a:moveTo>
                <a:lnTo>
                  <a:pt x="461684" y="2188"/>
                </a:lnTo>
                <a:lnTo>
                  <a:pt x="452858" y="8154"/>
                </a:lnTo>
                <a:lnTo>
                  <a:pt x="446901" y="17000"/>
                </a:lnTo>
                <a:lnTo>
                  <a:pt x="444715" y="27825"/>
                </a:lnTo>
                <a:lnTo>
                  <a:pt x="446901" y="38641"/>
                </a:lnTo>
                <a:lnTo>
                  <a:pt x="452858" y="47464"/>
                </a:lnTo>
                <a:lnTo>
                  <a:pt x="461684" y="53409"/>
                </a:lnTo>
                <a:lnTo>
                  <a:pt x="472478" y="55587"/>
                </a:lnTo>
                <a:lnTo>
                  <a:pt x="483301" y="53409"/>
                </a:lnTo>
                <a:lnTo>
                  <a:pt x="492142" y="47464"/>
                </a:lnTo>
                <a:lnTo>
                  <a:pt x="498104" y="38641"/>
                </a:lnTo>
                <a:lnTo>
                  <a:pt x="500291" y="27825"/>
                </a:lnTo>
                <a:lnTo>
                  <a:pt x="498104" y="17000"/>
                </a:lnTo>
                <a:lnTo>
                  <a:pt x="492142" y="8154"/>
                </a:lnTo>
                <a:lnTo>
                  <a:pt x="483301" y="2188"/>
                </a:lnTo>
                <a:lnTo>
                  <a:pt x="472478" y="0"/>
                </a:lnTo>
                <a:close/>
              </a:path>
              <a:path w="10283825" h="500379">
                <a:moveTo>
                  <a:pt x="27813" y="0"/>
                </a:moveTo>
                <a:lnTo>
                  <a:pt x="16989" y="2188"/>
                </a:lnTo>
                <a:lnTo>
                  <a:pt x="8148" y="8154"/>
                </a:lnTo>
                <a:lnTo>
                  <a:pt x="2186" y="17000"/>
                </a:lnTo>
                <a:lnTo>
                  <a:pt x="0" y="27825"/>
                </a:lnTo>
                <a:lnTo>
                  <a:pt x="2186" y="38641"/>
                </a:lnTo>
                <a:lnTo>
                  <a:pt x="8148" y="47464"/>
                </a:lnTo>
                <a:lnTo>
                  <a:pt x="16989" y="53409"/>
                </a:lnTo>
                <a:lnTo>
                  <a:pt x="27813" y="55587"/>
                </a:lnTo>
                <a:lnTo>
                  <a:pt x="38607" y="53409"/>
                </a:lnTo>
                <a:lnTo>
                  <a:pt x="47432" y="47464"/>
                </a:lnTo>
                <a:lnTo>
                  <a:pt x="53389" y="38641"/>
                </a:lnTo>
                <a:lnTo>
                  <a:pt x="55575" y="27825"/>
                </a:lnTo>
                <a:lnTo>
                  <a:pt x="53389" y="17000"/>
                </a:lnTo>
                <a:lnTo>
                  <a:pt x="47432" y="8154"/>
                </a:lnTo>
                <a:lnTo>
                  <a:pt x="38607" y="2188"/>
                </a:lnTo>
                <a:lnTo>
                  <a:pt x="27813" y="0"/>
                </a:lnTo>
                <a:close/>
              </a:path>
            </a:pathLst>
          </a:custGeom>
          <a:solidFill>
            <a:srgbClr val="ACA1D0"/>
          </a:solidFill>
        </p:spPr>
        <p:txBody>
          <a:bodyPr wrap="square" lIns="0" tIns="0" rIns="0" bIns="0" rtlCol="0"/>
          <a:lstStyle/>
          <a:p>
            <a:endParaRPr/>
          </a:p>
        </p:txBody>
      </p:sp>
      <p:sp>
        <p:nvSpPr>
          <p:cNvPr id="5" name="TextBox 4">
            <a:extLst>
              <a:ext uri="{FF2B5EF4-FFF2-40B4-BE49-F238E27FC236}">
                <a16:creationId xmlns:a16="http://schemas.microsoft.com/office/drawing/2014/main" id="{641A1777-11FE-2DFF-43B7-006F117590A8}"/>
              </a:ext>
            </a:extLst>
          </p:cNvPr>
          <p:cNvSpPr txBox="1"/>
          <p:nvPr/>
        </p:nvSpPr>
        <p:spPr>
          <a:xfrm>
            <a:off x="1420239" y="4435064"/>
            <a:ext cx="5330757" cy="2267287"/>
          </a:xfrm>
          <a:prstGeom prst="rect">
            <a:avLst/>
          </a:prstGeom>
          <a:noFill/>
        </p:spPr>
        <p:txBody>
          <a:bodyPr wrap="square" rtlCol="0">
            <a:spAutoFit/>
          </a:bodyPr>
          <a:lstStyle/>
          <a:p>
            <a:pPr marL="355600" lvl="6" indent="-342900">
              <a:spcBef>
                <a:spcPts val="100"/>
              </a:spcBef>
              <a:buFont typeface="Arial" panose="020B0604020202020204" pitchFamily="34" charset="0"/>
              <a:buChar char="•"/>
            </a:pPr>
            <a:r>
              <a:rPr lang="en-GB" sz="2400" dirty="0">
                <a:solidFill>
                  <a:srgbClr val="FFFFFF"/>
                </a:solidFill>
                <a:latin typeface="Calibri" panose="020F0502020204030204" pitchFamily="34" charset="0"/>
                <a:cs typeface="Calibri" panose="020F0502020204030204" pitchFamily="34" charset="0"/>
              </a:rPr>
              <a:t>gamification </a:t>
            </a:r>
          </a:p>
          <a:p>
            <a:pPr marL="355600" lvl="3" indent="-342900">
              <a:spcBef>
                <a:spcPts val="100"/>
              </a:spcBef>
              <a:buFont typeface="Arial" panose="020B0604020202020204" pitchFamily="34" charset="0"/>
              <a:buChar char="•"/>
            </a:pPr>
            <a:r>
              <a:rPr lang="en-GB" sz="2400" dirty="0">
                <a:solidFill>
                  <a:srgbClr val="FFFFFF"/>
                </a:solidFill>
                <a:latin typeface="Calibri" panose="020F0502020204030204" pitchFamily="34" charset="0"/>
                <a:cs typeface="Calibri" panose="020F0502020204030204" pitchFamily="34" charset="0"/>
              </a:rPr>
              <a:t>software </a:t>
            </a:r>
          </a:p>
          <a:p>
            <a:pPr marL="355600" lvl="3" indent="-342900">
              <a:spcBef>
                <a:spcPts val="100"/>
              </a:spcBef>
              <a:buFont typeface="Arial" panose="020B0604020202020204" pitchFamily="34" charset="0"/>
              <a:buChar char="•"/>
            </a:pPr>
            <a:r>
              <a:rPr lang="en-GB" sz="2400" dirty="0">
                <a:solidFill>
                  <a:srgbClr val="FFFFFF"/>
                </a:solidFill>
                <a:latin typeface="Calibri" panose="020F0502020204030204" pitchFamily="34" charset="0"/>
                <a:cs typeface="Calibri" panose="020F0502020204030204" pitchFamily="34" charset="0"/>
              </a:rPr>
              <a:t>web and mobile developments </a:t>
            </a:r>
          </a:p>
          <a:p>
            <a:pPr marL="355600" lvl="3" indent="-342900">
              <a:spcBef>
                <a:spcPts val="100"/>
              </a:spcBef>
              <a:buFont typeface="Arial" panose="020B0604020202020204" pitchFamily="34" charset="0"/>
              <a:buChar char="•"/>
            </a:pPr>
            <a:r>
              <a:rPr lang="en-GB" sz="2400" dirty="0">
                <a:solidFill>
                  <a:srgbClr val="FFFFFF"/>
                </a:solidFill>
                <a:latin typeface="Calibri" panose="020F0502020204030204" pitchFamily="34" charset="0"/>
                <a:cs typeface="Calibri" panose="020F0502020204030204" pitchFamily="34" charset="0"/>
              </a:rPr>
              <a:t>UX/UI design </a:t>
            </a:r>
          </a:p>
          <a:p>
            <a:pPr marL="355600" lvl="3" indent="-342900">
              <a:spcBef>
                <a:spcPts val="100"/>
              </a:spcBef>
              <a:buFont typeface="Arial" panose="020B0604020202020204" pitchFamily="34" charset="0"/>
              <a:buChar char="•"/>
            </a:pPr>
            <a:r>
              <a:rPr lang="en-GB" sz="2400" dirty="0">
                <a:solidFill>
                  <a:srgbClr val="FFFFFF"/>
                </a:solidFill>
                <a:latin typeface="Calibri" panose="020F0502020204030204" pitchFamily="34" charset="0"/>
                <a:cs typeface="Calibri" panose="020F0502020204030204" pitchFamily="34" charset="0"/>
              </a:rPr>
              <a:t>branding and social media </a:t>
            </a:r>
          </a:p>
          <a:p>
            <a:endParaRPr lang="en-GB" dirty="0"/>
          </a:p>
        </p:txBody>
      </p:sp>
    </p:spTree>
    <p:extLst>
      <p:ext uri="{BB962C8B-B14F-4D97-AF65-F5344CB8AC3E}">
        <p14:creationId xmlns:p14="http://schemas.microsoft.com/office/powerpoint/2010/main" val="1509880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2222500" y="2616870"/>
            <a:ext cx="5883909" cy="1243930"/>
          </a:xfrm>
          <a:prstGeom prst="rect">
            <a:avLst/>
          </a:prstGeom>
        </p:spPr>
        <p:txBody>
          <a:bodyPr vert="horz" wrap="square" lIns="0" tIns="12700" rIns="0" bIns="0" rtlCol="0">
            <a:spAutoFit/>
          </a:bodyPr>
          <a:lstStyle/>
          <a:p>
            <a:pPr marL="12700">
              <a:lnSpc>
                <a:spcPct val="100000"/>
              </a:lnSpc>
              <a:spcBef>
                <a:spcPts val="100"/>
              </a:spcBef>
              <a:tabLst>
                <a:tab pos="1931670" algn="l"/>
                <a:tab pos="3157220" algn="l"/>
              </a:tabLst>
            </a:pPr>
            <a:r>
              <a:rPr sz="8000" spc="-25">
                <a:solidFill>
                  <a:srgbClr val="EF8261"/>
                </a:solidFill>
              </a:rPr>
              <a:t>Get</a:t>
            </a:r>
            <a:r>
              <a:rPr sz="8000">
                <a:solidFill>
                  <a:srgbClr val="EF8261"/>
                </a:solidFill>
              </a:rPr>
              <a:t>	</a:t>
            </a:r>
            <a:r>
              <a:rPr sz="8000" spc="-25">
                <a:solidFill>
                  <a:srgbClr val="EF8261"/>
                </a:solidFill>
              </a:rPr>
              <a:t>in</a:t>
            </a:r>
            <a:r>
              <a:rPr sz="8000">
                <a:solidFill>
                  <a:srgbClr val="EF8261"/>
                </a:solidFill>
              </a:rPr>
              <a:t>	</a:t>
            </a:r>
            <a:r>
              <a:rPr sz="8000" spc="-10">
                <a:solidFill>
                  <a:srgbClr val="EF8261"/>
                </a:solidFill>
              </a:rPr>
              <a:t>touch</a:t>
            </a:r>
            <a:endParaRPr sz="8000"/>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7922401" y="12"/>
            <a:ext cx="1753465" cy="834221"/>
          </a:xfrm>
          <a:prstGeom prst="rect">
            <a:avLst/>
          </a:prstGeom>
        </p:spPr>
      </p:pic>
      <p:sp>
        <p:nvSpPr>
          <p:cNvPr id="4" name="object 4"/>
          <p:cNvSpPr txBox="1">
            <a:spLocks noGrp="1"/>
          </p:cNvSpPr>
          <p:nvPr>
            <p:ph type="subTitle" idx="4"/>
          </p:nvPr>
        </p:nvSpPr>
        <p:spPr>
          <a:xfrm>
            <a:off x="1689100" y="5143691"/>
            <a:ext cx="7468029" cy="843821"/>
          </a:xfrm>
          <a:prstGeom prst="rect">
            <a:avLst/>
          </a:prstGeom>
        </p:spPr>
        <p:txBody>
          <a:bodyPr vert="horz" wrap="square" lIns="0" tIns="12700" rIns="0" bIns="0" rtlCol="0">
            <a:spAutoFit/>
          </a:bodyPr>
          <a:lstStyle/>
          <a:p>
            <a:pPr marL="12700">
              <a:lnSpc>
                <a:spcPct val="100000"/>
              </a:lnSpc>
              <a:spcBef>
                <a:spcPts val="100"/>
              </a:spcBef>
            </a:pPr>
            <a:r>
              <a:rPr sz="5400" spc="-10">
                <a:hlinkClick r:id="rId4"/>
              </a:rPr>
              <a:t>uwebusiness@uwe.ac.uk</a:t>
            </a:r>
            <a:endParaRPr sz="5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C890F455-B789-773E-324F-255EBF719760}"/>
              </a:ext>
              <a:ext uri="{C183D7F6-B498-43B3-948B-1728B52AA6E4}">
                <adec:decorative xmlns:adec="http://schemas.microsoft.com/office/drawing/2017/decorative" val="1"/>
              </a:ext>
            </a:extLst>
          </p:cNvPr>
          <p:cNvSpPr/>
          <p:nvPr/>
        </p:nvSpPr>
        <p:spPr>
          <a:xfrm>
            <a:off x="1124852" y="5109502"/>
            <a:ext cx="8443696" cy="794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a:spLocks noGrp="1"/>
          </p:cNvSpPr>
          <p:nvPr>
            <p:ph type="title"/>
          </p:nvPr>
        </p:nvSpPr>
        <p:spPr>
          <a:xfrm>
            <a:off x="1143508" y="1342894"/>
            <a:ext cx="8622792" cy="1518920"/>
          </a:xfrm>
          <a:prstGeom prst="rect">
            <a:avLst/>
          </a:prstGeom>
        </p:spPr>
        <p:txBody>
          <a:bodyPr vert="horz" wrap="square" lIns="0" tIns="12700" rIns="0" bIns="0" rtlCol="0">
            <a:spAutoFit/>
          </a:bodyPr>
          <a:lstStyle/>
          <a:p>
            <a:pPr marL="12700" algn="ctr">
              <a:lnSpc>
                <a:spcPct val="100000"/>
              </a:lnSpc>
              <a:spcBef>
                <a:spcPts val="100"/>
              </a:spcBef>
              <a:tabLst>
                <a:tab pos="2820035" algn="l"/>
                <a:tab pos="4490085" algn="l"/>
              </a:tabLst>
            </a:pPr>
            <a:r>
              <a:rPr sz="9800" spc="-20">
                <a:solidFill>
                  <a:srgbClr val="EF8261"/>
                </a:solidFill>
              </a:rPr>
              <a:t>What</a:t>
            </a:r>
            <a:r>
              <a:rPr lang="en-GB" sz="9800" spc="-20">
                <a:solidFill>
                  <a:srgbClr val="EF8261"/>
                </a:solidFill>
              </a:rPr>
              <a:t> </a:t>
            </a:r>
            <a:r>
              <a:rPr sz="9800" spc="-25">
                <a:solidFill>
                  <a:srgbClr val="EF8261"/>
                </a:solidFill>
              </a:rPr>
              <a:t>we</a:t>
            </a:r>
            <a:r>
              <a:rPr lang="en-GB" sz="9800" spc="-25">
                <a:solidFill>
                  <a:srgbClr val="EF8261"/>
                </a:solidFill>
              </a:rPr>
              <a:t> </a:t>
            </a:r>
            <a:r>
              <a:rPr sz="9800" spc="-25">
                <a:solidFill>
                  <a:srgbClr val="EF8261"/>
                </a:solidFill>
              </a:rPr>
              <a:t>do</a:t>
            </a:r>
            <a:endParaRPr sz="9800"/>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7921167" y="0"/>
            <a:ext cx="1753454" cy="830986"/>
          </a:xfrm>
          <a:prstGeom prst="rect">
            <a:avLst/>
          </a:prstGeom>
        </p:spPr>
      </p:pic>
      <p:grpSp>
        <p:nvGrpSpPr>
          <p:cNvPr id="5" name="object 5">
            <a:extLst>
              <a:ext uri="{C183D7F6-B498-43B3-948B-1728B52AA6E4}">
                <adec:decorative xmlns:adec="http://schemas.microsoft.com/office/drawing/2017/decorative" val="1"/>
              </a:ext>
            </a:extLst>
          </p:cNvPr>
          <p:cNvGrpSpPr/>
          <p:nvPr/>
        </p:nvGrpSpPr>
        <p:grpSpPr>
          <a:xfrm>
            <a:off x="5834002" y="3720025"/>
            <a:ext cx="1284605" cy="1060450"/>
            <a:chOff x="5834002" y="3720025"/>
            <a:chExt cx="1284605" cy="1060450"/>
          </a:xfrm>
        </p:grpSpPr>
        <p:sp>
          <p:nvSpPr>
            <p:cNvPr id="6" name="object 6"/>
            <p:cNvSpPr/>
            <p:nvPr/>
          </p:nvSpPr>
          <p:spPr>
            <a:xfrm>
              <a:off x="6186267" y="3730439"/>
              <a:ext cx="922019" cy="512445"/>
            </a:xfrm>
            <a:custGeom>
              <a:avLst/>
              <a:gdLst/>
              <a:ahLst/>
              <a:cxnLst/>
              <a:rect l="l" t="t" r="r" b="b"/>
              <a:pathLst>
                <a:path w="922020" h="512445">
                  <a:moveTo>
                    <a:pt x="0" y="0"/>
                  </a:moveTo>
                  <a:lnTo>
                    <a:pt x="921423" y="1346"/>
                  </a:lnTo>
                  <a:lnTo>
                    <a:pt x="921423" y="504901"/>
                  </a:lnTo>
                  <a:lnTo>
                    <a:pt x="79743" y="512127"/>
                  </a:lnTo>
                </a:path>
              </a:pathLst>
            </a:custGeom>
            <a:ln w="20828">
              <a:solidFill>
                <a:srgbClr val="FFFFFF"/>
              </a:solidFill>
            </a:ln>
          </p:spPr>
          <p:txBody>
            <a:bodyPr wrap="square" lIns="0" tIns="0" rIns="0" bIns="0" rtlCol="0"/>
            <a:lstStyle/>
            <a:p>
              <a:endParaRPr/>
            </a:p>
          </p:txBody>
        </p:sp>
        <p:pic>
          <p:nvPicPr>
            <p:cNvPr id="7" name="object 7"/>
            <p:cNvPicPr/>
            <p:nvPr/>
          </p:nvPicPr>
          <p:blipFill>
            <a:blip r:embed="rId4" cstate="print"/>
            <a:stretch>
              <a:fillRect/>
            </a:stretch>
          </p:blipFill>
          <p:spPr>
            <a:xfrm>
              <a:off x="5981353" y="3721378"/>
              <a:ext cx="191592" cy="191604"/>
            </a:xfrm>
            <a:prstGeom prst="rect">
              <a:avLst/>
            </a:prstGeom>
          </p:spPr>
        </p:pic>
        <p:sp>
          <p:nvSpPr>
            <p:cNvPr id="8" name="object 8"/>
            <p:cNvSpPr/>
            <p:nvPr/>
          </p:nvSpPr>
          <p:spPr>
            <a:xfrm>
              <a:off x="5844416" y="3973122"/>
              <a:ext cx="690245" cy="772160"/>
            </a:xfrm>
            <a:custGeom>
              <a:avLst/>
              <a:gdLst/>
              <a:ahLst/>
              <a:cxnLst/>
              <a:rect l="l" t="t" r="r" b="b"/>
              <a:pathLst>
                <a:path w="690245" h="772160">
                  <a:moveTo>
                    <a:pt x="141744" y="771677"/>
                  </a:moveTo>
                  <a:lnTo>
                    <a:pt x="115862" y="421906"/>
                  </a:lnTo>
                  <a:lnTo>
                    <a:pt x="114439" y="421779"/>
                  </a:lnTo>
                  <a:lnTo>
                    <a:pt x="112953" y="421601"/>
                  </a:lnTo>
                  <a:lnTo>
                    <a:pt x="53690" y="399494"/>
                  </a:lnTo>
                  <a:lnTo>
                    <a:pt x="19342" y="358051"/>
                  </a:lnTo>
                  <a:lnTo>
                    <a:pt x="114" y="99910"/>
                  </a:lnTo>
                  <a:lnTo>
                    <a:pt x="0" y="97764"/>
                  </a:lnTo>
                  <a:lnTo>
                    <a:pt x="50" y="96291"/>
                  </a:lnTo>
                  <a:lnTo>
                    <a:pt x="26569" y="28890"/>
                  </a:lnTo>
                  <a:lnTo>
                    <a:pt x="90398" y="0"/>
                  </a:lnTo>
                  <a:lnTo>
                    <a:pt x="689673" y="0"/>
                  </a:lnTo>
                  <a:lnTo>
                    <a:pt x="664989" y="63028"/>
                  </a:lnTo>
                  <a:lnTo>
                    <a:pt x="605815" y="91566"/>
                  </a:lnTo>
                  <a:lnTo>
                    <a:pt x="374408" y="91566"/>
                  </a:lnTo>
                </a:path>
              </a:pathLst>
            </a:custGeom>
            <a:ln w="20828">
              <a:solidFill>
                <a:srgbClr val="FFFFFF"/>
              </a:solidFill>
            </a:ln>
          </p:spPr>
          <p:txBody>
            <a:bodyPr wrap="square" lIns="0" tIns="0" rIns="0" bIns="0" rtlCol="0"/>
            <a:lstStyle/>
            <a:p>
              <a:endParaRPr/>
            </a:p>
          </p:txBody>
        </p:sp>
        <p:sp>
          <p:nvSpPr>
            <p:cNvPr id="9" name="object 9"/>
            <p:cNvSpPr/>
            <p:nvPr/>
          </p:nvSpPr>
          <p:spPr>
            <a:xfrm>
              <a:off x="6168134" y="4064687"/>
              <a:ext cx="50800" cy="680720"/>
            </a:xfrm>
            <a:custGeom>
              <a:avLst/>
              <a:gdLst/>
              <a:ahLst/>
              <a:cxnLst/>
              <a:rect l="l" t="t" r="r" b="b"/>
              <a:pathLst>
                <a:path w="50800" h="680720">
                  <a:moveTo>
                    <a:pt x="50685" y="0"/>
                  </a:moveTo>
                  <a:lnTo>
                    <a:pt x="0" y="680110"/>
                  </a:lnTo>
                </a:path>
              </a:pathLst>
            </a:custGeom>
            <a:ln w="20828">
              <a:solidFill>
                <a:srgbClr val="FFFFFF"/>
              </a:solidFill>
            </a:ln>
          </p:spPr>
          <p:txBody>
            <a:bodyPr wrap="square" lIns="0" tIns="0" rIns="0" bIns="0" rtlCol="0"/>
            <a:lstStyle/>
            <a:p>
              <a:endParaRPr/>
            </a:p>
          </p:txBody>
        </p:sp>
        <p:pic>
          <p:nvPicPr>
            <p:cNvPr id="10" name="object 10"/>
            <p:cNvPicPr/>
            <p:nvPr/>
          </p:nvPicPr>
          <p:blipFill>
            <a:blip r:embed="rId4" cstate="print"/>
            <a:stretch>
              <a:fillRect/>
            </a:stretch>
          </p:blipFill>
          <p:spPr>
            <a:xfrm>
              <a:off x="5981353" y="3721378"/>
              <a:ext cx="191592" cy="191604"/>
            </a:xfrm>
            <a:prstGeom prst="rect">
              <a:avLst/>
            </a:prstGeom>
          </p:spPr>
        </p:pic>
        <p:sp>
          <p:nvSpPr>
            <p:cNvPr id="11" name="object 11"/>
            <p:cNvSpPr/>
            <p:nvPr/>
          </p:nvSpPr>
          <p:spPr>
            <a:xfrm>
              <a:off x="5844424" y="3973132"/>
              <a:ext cx="690245" cy="796925"/>
            </a:xfrm>
            <a:custGeom>
              <a:avLst/>
              <a:gdLst/>
              <a:ahLst/>
              <a:cxnLst/>
              <a:rect l="l" t="t" r="r" b="b"/>
              <a:pathLst>
                <a:path w="690245" h="796925">
                  <a:moveTo>
                    <a:pt x="374396" y="91554"/>
                  </a:moveTo>
                  <a:lnTo>
                    <a:pt x="323380" y="776033"/>
                  </a:lnTo>
                  <a:lnTo>
                    <a:pt x="301167" y="796658"/>
                  </a:lnTo>
                  <a:lnTo>
                    <a:pt x="164274" y="796658"/>
                  </a:lnTo>
                  <a:lnTo>
                    <a:pt x="115849" y="421894"/>
                  </a:lnTo>
                  <a:lnTo>
                    <a:pt x="115570" y="421652"/>
                  </a:lnTo>
                  <a:lnTo>
                    <a:pt x="115417" y="421513"/>
                  </a:lnTo>
                  <a:lnTo>
                    <a:pt x="115138" y="421259"/>
                  </a:lnTo>
                  <a:lnTo>
                    <a:pt x="80676" y="417997"/>
                  </a:lnTo>
                  <a:lnTo>
                    <a:pt x="51050" y="405874"/>
                  </a:lnTo>
                  <a:lnTo>
                    <a:pt x="29516" y="385638"/>
                  </a:lnTo>
                  <a:lnTo>
                    <a:pt x="19329" y="358038"/>
                  </a:lnTo>
                  <a:lnTo>
                    <a:pt x="101" y="99910"/>
                  </a:lnTo>
                  <a:lnTo>
                    <a:pt x="0" y="97751"/>
                  </a:lnTo>
                  <a:lnTo>
                    <a:pt x="38" y="96278"/>
                  </a:lnTo>
                  <a:lnTo>
                    <a:pt x="26557" y="28884"/>
                  </a:lnTo>
                  <a:lnTo>
                    <a:pt x="90385" y="0"/>
                  </a:lnTo>
                  <a:lnTo>
                    <a:pt x="689660" y="0"/>
                  </a:lnTo>
                  <a:lnTo>
                    <a:pt x="664976" y="63022"/>
                  </a:lnTo>
                  <a:lnTo>
                    <a:pt x="605802" y="91554"/>
                  </a:lnTo>
                  <a:lnTo>
                    <a:pt x="374396" y="91554"/>
                  </a:lnTo>
                </a:path>
              </a:pathLst>
            </a:custGeom>
            <a:ln w="20828">
              <a:solidFill>
                <a:srgbClr val="FFFFFF"/>
              </a:solidFill>
            </a:ln>
          </p:spPr>
          <p:txBody>
            <a:bodyPr wrap="square" lIns="0" tIns="0" rIns="0" bIns="0" rtlCol="0"/>
            <a:lstStyle/>
            <a:p>
              <a:endParaRPr/>
            </a:p>
          </p:txBody>
        </p:sp>
        <p:sp>
          <p:nvSpPr>
            <p:cNvPr id="12" name="object 12"/>
            <p:cNvSpPr/>
            <p:nvPr/>
          </p:nvSpPr>
          <p:spPr>
            <a:xfrm>
              <a:off x="5938704" y="4103359"/>
              <a:ext cx="21590" cy="292100"/>
            </a:xfrm>
            <a:custGeom>
              <a:avLst/>
              <a:gdLst/>
              <a:ahLst/>
              <a:cxnLst/>
              <a:rect l="l" t="t" r="r" b="b"/>
              <a:pathLst>
                <a:path w="21589" h="292100">
                  <a:moveTo>
                    <a:pt x="21577" y="291668"/>
                  </a:moveTo>
                  <a:lnTo>
                    <a:pt x="0" y="0"/>
                  </a:lnTo>
                </a:path>
              </a:pathLst>
            </a:custGeom>
            <a:ln w="20828">
              <a:solidFill>
                <a:srgbClr val="FFFFFF"/>
              </a:solidFill>
            </a:ln>
          </p:spPr>
          <p:txBody>
            <a:bodyPr wrap="square" lIns="0" tIns="0" rIns="0" bIns="0" rtlCol="0"/>
            <a:lstStyle/>
            <a:p>
              <a:endParaRPr/>
            </a:p>
          </p:txBody>
        </p:sp>
        <p:pic>
          <p:nvPicPr>
            <p:cNvPr id="13" name="object 13"/>
            <p:cNvPicPr/>
            <p:nvPr/>
          </p:nvPicPr>
          <p:blipFill>
            <a:blip r:embed="rId5" cstate="print"/>
            <a:stretch>
              <a:fillRect/>
            </a:stretch>
          </p:blipFill>
          <p:spPr>
            <a:xfrm>
              <a:off x="6400860" y="4330458"/>
              <a:ext cx="186728" cy="186740"/>
            </a:xfrm>
            <a:prstGeom prst="rect">
              <a:avLst/>
            </a:prstGeom>
          </p:spPr>
        </p:pic>
        <p:sp>
          <p:nvSpPr>
            <p:cNvPr id="14" name="object 14"/>
            <p:cNvSpPr/>
            <p:nvPr/>
          </p:nvSpPr>
          <p:spPr>
            <a:xfrm>
              <a:off x="6289487" y="4575340"/>
              <a:ext cx="409575" cy="194945"/>
            </a:xfrm>
            <a:custGeom>
              <a:avLst/>
              <a:gdLst/>
              <a:ahLst/>
              <a:cxnLst/>
              <a:rect l="l" t="t" r="r" b="b"/>
              <a:pathLst>
                <a:path w="409575" h="194945">
                  <a:moveTo>
                    <a:pt x="409105" y="194449"/>
                  </a:moveTo>
                  <a:lnTo>
                    <a:pt x="409105" y="85763"/>
                  </a:lnTo>
                  <a:lnTo>
                    <a:pt x="402364" y="52377"/>
                  </a:lnTo>
                  <a:lnTo>
                    <a:pt x="383981" y="25117"/>
                  </a:lnTo>
                  <a:lnTo>
                    <a:pt x="356716" y="6738"/>
                  </a:lnTo>
                  <a:lnTo>
                    <a:pt x="323329" y="0"/>
                  </a:lnTo>
                  <a:lnTo>
                    <a:pt x="85775" y="0"/>
                  </a:lnTo>
                  <a:lnTo>
                    <a:pt x="52388" y="6740"/>
                  </a:lnTo>
                  <a:lnTo>
                    <a:pt x="25123" y="25123"/>
                  </a:lnTo>
                  <a:lnTo>
                    <a:pt x="6740" y="52388"/>
                  </a:lnTo>
                  <a:lnTo>
                    <a:pt x="0" y="85775"/>
                  </a:lnTo>
                  <a:lnTo>
                    <a:pt x="0" y="194449"/>
                  </a:lnTo>
                </a:path>
              </a:pathLst>
            </a:custGeom>
            <a:ln w="20828">
              <a:solidFill>
                <a:srgbClr val="FFFFFF"/>
              </a:solidFill>
            </a:ln>
          </p:spPr>
          <p:txBody>
            <a:bodyPr wrap="square" lIns="0" tIns="0" rIns="0" bIns="0" rtlCol="0"/>
            <a:lstStyle/>
            <a:p>
              <a:endParaRPr/>
            </a:p>
          </p:txBody>
        </p:sp>
        <p:pic>
          <p:nvPicPr>
            <p:cNvPr id="15" name="object 15"/>
            <p:cNvPicPr/>
            <p:nvPr/>
          </p:nvPicPr>
          <p:blipFill>
            <a:blip r:embed="rId6" cstate="print"/>
            <a:stretch>
              <a:fillRect/>
            </a:stretch>
          </p:blipFill>
          <p:spPr>
            <a:xfrm>
              <a:off x="6809955" y="4330458"/>
              <a:ext cx="186740" cy="186740"/>
            </a:xfrm>
            <a:prstGeom prst="rect">
              <a:avLst/>
            </a:prstGeom>
          </p:spPr>
        </p:pic>
        <p:sp>
          <p:nvSpPr>
            <p:cNvPr id="16" name="object 16"/>
            <p:cNvSpPr/>
            <p:nvPr/>
          </p:nvSpPr>
          <p:spPr>
            <a:xfrm>
              <a:off x="6698595" y="4575340"/>
              <a:ext cx="409575" cy="194945"/>
            </a:xfrm>
            <a:custGeom>
              <a:avLst/>
              <a:gdLst/>
              <a:ahLst/>
              <a:cxnLst/>
              <a:rect l="l" t="t" r="r" b="b"/>
              <a:pathLst>
                <a:path w="409575" h="194945">
                  <a:moveTo>
                    <a:pt x="409092" y="194449"/>
                  </a:moveTo>
                  <a:lnTo>
                    <a:pt x="409092" y="85763"/>
                  </a:lnTo>
                  <a:lnTo>
                    <a:pt x="402351" y="52377"/>
                  </a:lnTo>
                  <a:lnTo>
                    <a:pt x="383968" y="25117"/>
                  </a:lnTo>
                  <a:lnTo>
                    <a:pt x="356703" y="6738"/>
                  </a:lnTo>
                  <a:lnTo>
                    <a:pt x="323316" y="0"/>
                  </a:lnTo>
                  <a:lnTo>
                    <a:pt x="85763" y="0"/>
                  </a:lnTo>
                  <a:lnTo>
                    <a:pt x="52383" y="6738"/>
                  </a:lnTo>
                  <a:lnTo>
                    <a:pt x="25122" y="25117"/>
                  </a:lnTo>
                  <a:lnTo>
                    <a:pt x="6740" y="52377"/>
                  </a:lnTo>
                  <a:lnTo>
                    <a:pt x="0" y="85763"/>
                  </a:lnTo>
                  <a:lnTo>
                    <a:pt x="0" y="194449"/>
                  </a:lnTo>
                </a:path>
              </a:pathLst>
            </a:custGeom>
            <a:ln w="20828">
              <a:solidFill>
                <a:srgbClr val="FFFFFF"/>
              </a:solidFill>
            </a:ln>
          </p:spPr>
          <p:txBody>
            <a:bodyPr wrap="square" lIns="0" tIns="0" rIns="0" bIns="0" rtlCol="0"/>
            <a:lstStyle/>
            <a:p>
              <a:endParaRPr/>
            </a:p>
          </p:txBody>
        </p:sp>
      </p:grpSp>
      <p:sp>
        <p:nvSpPr>
          <p:cNvPr id="17" name="object 17"/>
          <p:cNvSpPr txBox="1"/>
          <p:nvPr/>
        </p:nvSpPr>
        <p:spPr>
          <a:xfrm>
            <a:off x="1143508" y="5134901"/>
            <a:ext cx="1800225" cy="486672"/>
          </a:xfrm>
          <a:prstGeom prst="rect">
            <a:avLst/>
          </a:prstGeom>
          <a:solidFill>
            <a:srgbClr val="FFFFFF"/>
          </a:solidFill>
        </p:spPr>
        <p:txBody>
          <a:bodyPr vert="horz" wrap="square" lIns="0" tIns="116205" rIns="0" bIns="0" rtlCol="0">
            <a:spAutoFit/>
          </a:bodyPr>
          <a:lstStyle/>
          <a:p>
            <a:pPr marL="220979">
              <a:lnSpc>
                <a:spcPct val="100000"/>
              </a:lnSpc>
              <a:spcBef>
                <a:spcPts val="915"/>
              </a:spcBef>
            </a:pPr>
            <a:r>
              <a:rPr sz="2400" spc="-10">
                <a:latin typeface="Calibri" panose="020F0502020204030204" pitchFamily="34" charset="0"/>
                <a:cs typeface="Calibri" panose="020F0502020204030204" pitchFamily="34" charset="0"/>
              </a:rPr>
              <a:t>Innovation</a:t>
            </a:r>
            <a:endParaRPr sz="2400">
              <a:latin typeface="Calibri" panose="020F0502020204030204" pitchFamily="34" charset="0"/>
              <a:cs typeface="Calibri" panose="020F0502020204030204" pitchFamily="34" charset="0"/>
            </a:endParaRPr>
          </a:p>
        </p:txBody>
      </p:sp>
      <p:sp>
        <p:nvSpPr>
          <p:cNvPr id="18" name="object 18">
            <a:extLst>
              <a:ext uri="{C183D7F6-B498-43B3-948B-1728B52AA6E4}">
                <adec:decorative xmlns:adec="http://schemas.microsoft.com/office/drawing/2017/decorative" val="1"/>
              </a:ext>
            </a:extLst>
          </p:cNvPr>
          <p:cNvSpPr/>
          <p:nvPr/>
        </p:nvSpPr>
        <p:spPr>
          <a:xfrm>
            <a:off x="2428987" y="4220132"/>
            <a:ext cx="163830" cy="33020"/>
          </a:xfrm>
          <a:custGeom>
            <a:avLst/>
            <a:gdLst/>
            <a:ahLst/>
            <a:cxnLst/>
            <a:rect l="l" t="t" r="r" b="b"/>
            <a:pathLst>
              <a:path w="163830" h="33020">
                <a:moveTo>
                  <a:pt x="156438" y="0"/>
                </a:moveTo>
                <a:lnTo>
                  <a:pt x="147459" y="0"/>
                </a:lnTo>
                <a:lnTo>
                  <a:pt x="7277" y="0"/>
                </a:lnTo>
                <a:lnTo>
                  <a:pt x="0" y="7277"/>
                </a:lnTo>
                <a:lnTo>
                  <a:pt x="0" y="25234"/>
                </a:lnTo>
                <a:lnTo>
                  <a:pt x="7277" y="32512"/>
                </a:lnTo>
                <a:lnTo>
                  <a:pt x="156438" y="32512"/>
                </a:lnTo>
                <a:lnTo>
                  <a:pt x="163715" y="25234"/>
                </a:lnTo>
                <a:lnTo>
                  <a:pt x="163715" y="7277"/>
                </a:lnTo>
                <a:lnTo>
                  <a:pt x="156438" y="0"/>
                </a:lnTo>
                <a:close/>
              </a:path>
            </a:pathLst>
          </a:custGeom>
          <a:solidFill>
            <a:srgbClr val="FFFFFF"/>
          </a:solidFill>
        </p:spPr>
        <p:txBody>
          <a:bodyPr wrap="square" lIns="0" tIns="0" rIns="0" bIns="0" rtlCol="0"/>
          <a:lstStyle/>
          <a:p>
            <a:endParaRPr/>
          </a:p>
        </p:txBody>
      </p:sp>
      <p:sp>
        <p:nvSpPr>
          <p:cNvPr id="19" name="object 19">
            <a:extLst>
              <a:ext uri="{C183D7F6-B498-43B3-948B-1728B52AA6E4}">
                <adec:decorative xmlns:adec="http://schemas.microsoft.com/office/drawing/2017/decorative" val="1"/>
              </a:ext>
            </a:extLst>
          </p:cNvPr>
          <p:cNvSpPr/>
          <p:nvPr/>
        </p:nvSpPr>
        <p:spPr>
          <a:xfrm>
            <a:off x="2019707" y="3694739"/>
            <a:ext cx="33020" cy="163830"/>
          </a:xfrm>
          <a:custGeom>
            <a:avLst/>
            <a:gdLst/>
            <a:ahLst/>
            <a:cxnLst/>
            <a:rect l="l" t="t" r="r" b="b"/>
            <a:pathLst>
              <a:path w="33019" h="163829">
                <a:moveTo>
                  <a:pt x="25234" y="0"/>
                </a:moveTo>
                <a:lnTo>
                  <a:pt x="7277" y="0"/>
                </a:lnTo>
                <a:lnTo>
                  <a:pt x="0" y="7277"/>
                </a:lnTo>
                <a:lnTo>
                  <a:pt x="0" y="156438"/>
                </a:lnTo>
                <a:lnTo>
                  <a:pt x="7277" y="163715"/>
                </a:lnTo>
                <a:lnTo>
                  <a:pt x="16256" y="163715"/>
                </a:lnTo>
                <a:lnTo>
                  <a:pt x="25234" y="163715"/>
                </a:lnTo>
                <a:lnTo>
                  <a:pt x="32512" y="156438"/>
                </a:lnTo>
                <a:lnTo>
                  <a:pt x="32512" y="7277"/>
                </a:lnTo>
                <a:lnTo>
                  <a:pt x="25234" y="0"/>
                </a:lnTo>
                <a:close/>
              </a:path>
            </a:pathLst>
          </a:custGeom>
          <a:solidFill>
            <a:srgbClr val="FFFFFF"/>
          </a:solidFill>
        </p:spPr>
        <p:txBody>
          <a:bodyPr wrap="square" lIns="0" tIns="0" rIns="0" bIns="0" rtlCol="0"/>
          <a:lstStyle/>
          <a:p>
            <a:endParaRPr/>
          </a:p>
        </p:txBody>
      </p:sp>
      <p:sp>
        <p:nvSpPr>
          <p:cNvPr id="20" name="object 20">
            <a:extLst>
              <a:ext uri="{C183D7F6-B498-43B3-948B-1728B52AA6E4}">
                <adec:decorative xmlns:adec="http://schemas.microsoft.com/office/drawing/2017/decorative" val="1"/>
              </a:ext>
            </a:extLst>
          </p:cNvPr>
          <p:cNvSpPr/>
          <p:nvPr/>
        </p:nvSpPr>
        <p:spPr>
          <a:xfrm>
            <a:off x="1494316" y="4235226"/>
            <a:ext cx="163830" cy="33020"/>
          </a:xfrm>
          <a:custGeom>
            <a:avLst/>
            <a:gdLst/>
            <a:ahLst/>
            <a:cxnLst/>
            <a:rect l="l" t="t" r="r" b="b"/>
            <a:pathLst>
              <a:path w="163830" h="33020">
                <a:moveTo>
                  <a:pt x="156438" y="0"/>
                </a:moveTo>
                <a:lnTo>
                  <a:pt x="147459" y="0"/>
                </a:lnTo>
                <a:lnTo>
                  <a:pt x="7277" y="0"/>
                </a:lnTo>
                <a:lnTo>
                  <a:pt x="0" y="7277"/>
                </a:lnTo>
                <a:lnTo>
                  <a:pt x="0" y="25234"/>
                </a:lnTo>
                <a:lnTo>
                  <a:pt x="7277" y="32512"/>
                </a:lnTo>
                <a:lnTo>
                  <a:pt x="156438" y="32512"/>
                </a:lnTo>
                <a:lnTo>
                  <a:pt x="163715" y="25234"/>
                </a:lnTo>
                <a:lnTo>
                  <a:pt x="163715" y="7277"/>
                </a:lnTo>
                <a:lnTo>
                  <a:pt x="156438" y="0"/>
                </a:lnTo>
                <a:close/>
              </a:path>
            </a:pathLst>
          </a:custGeom>
          <a:solidFill>
            <a:srgbClr val="FFFFFF"/>
          </a:solidFill>
        </p:spPr>
        <p:txBody>
          <a:bodyPr wrap="square" lIns="0" tIns="0" rIns="0" bIns="0" rtlCol="0"/>
          <a:lstStyle/>
          <a:p>
            <a:endParaRPr/>
          </a:p>
        </p:txBody>
      </p:sp>
      <p:grpSp>
        <p:nvGrpSpPr>
          <p:cNvPr id="21" name="object 21">
            <a:extLst>
              <a:ext uri="{C183D7F6-B498-43B3-948B-1728B52AA6E4}">
                <adec:decorative xmlns:adec="http://schemas.microsoft.com/office/drawing/2017/decorative" val="1"/>
              </a:ext>
            </a:extLst>
          </p:cNvPr>
          <p:cNvGrpSpPr/>
          <p:nvPr/>
        </p:nvGrpSpPr>
        <p:grpSpPr>
          <a:xfrm>
            <a:off x="1645076" y="3845500"/>
            <a:ext cx="796925" cy="947419"/>
            <a:chOff x="1645076" y="3845500"/>
            <a:chExt cx="796925" cy="947419"/>
          </a:xfrm>
        </p:grpSpPr>
        <p:pic>
          <p:nvPicPr>
            <p:cNvPr id="22" name="object 22"/>
            <p:cNvPicPr/>
            <p:nvPr/>
          </p:nvPicPr>
          <p:blipFill>
            <a:blip r:embed="rId7" cstate="print"/>
            <a:stretch>
              <a:fillRect/>
            </a:stretch>
          </p:blipFill>
          <p:spPr>
            <a:xfrm>
              <a:off x="2305985" y="3845500"/>
              <a:ext cx="125285" cy="125285"/>
            </a:xfrm>
            <a:prstGeom prst="rect">
              <a:avLst/>
            </a:prstGeom>
          </p:spPr>
        </p:pic>
        <p:pic>
          <p:nvPicPr>
            <p:cNvPr id="23" name="object 23"/>
            <p:cNvPicPr/>
            <p:nvPr/>
          </p:nvPicPr>
          <p:blipFill>
            <a:blip r:embed="rId8" cstate="print"/>
            <a:stretch>
              <a:fillRect/>
            </a:stretch>
          </p:blipFill>
          <p:spPr>
            <a:xfrm>
              <a:off x="1645076" y="3856173"/>
              <a:ext cx="125285" cy="125285"/>
            </a:xfrm>
            <a:prstGeom prst="rect">
              <a:avLst/>
            </a:prstGeom>
          </p:spPr>
        </p:pic>
        <p:pic>
          <p:nvPicPr>
            <p:cNvPr id="24" name="object 24"/>
            <p:cNvPicPr/>
            <p:nvPr/>
          </p:nvPicPr>
          <p:blipFill>
            <a:blip r:embed="rId9" cstate="print"/>
            <a:stretch>
              <a:fillRect/>
            </a:stretch>
          </p:blipFill>
          <p:spPr>
            <a:xfrm>
              <a:off x="1655747" y="4517087"/>
              <a:ext cx="125285" cy="125285"/>
            </a:xfrm>
            <a:prstGeom prst="rect">
              <a:avLst/>
            </a:prstGeom>
          </p:spPr>
        </p:pic>
        <p:pic>
          <p:nvPicPr>
            <p:cNvPr id="25" name="object 25"/>
            <p:cNvPicPr/>
            <p:nvPr/>
          </p:nvPicPr>
          <p:blipFill>
            <a:blip r:embed="rId8" cstate="print"/>
            <a:stretch>
              <a:fillRect/>
            </a:stretch>
          </p:blipFill>
          <p:spPr>
            <a:xfrm>
              <a:off x="2316657" y="4506410"/>
              <a:ext cx="125285" cy="125285"/>
            </a:xfrm>
            <a:prstGeom prst="rect">
              <a:avLst/>
            </a:prstGeom>
          </p:spPr>
        </p:pic>
        <p:sp>
          <p:nvSpPr>
            <p:cNvPr id="26" name="object 26"/>
            <p:cNvSpPr/>
            <p:nvPr/>
          </p:nvSpPr>
          <p:spPr>
            <a:xfrm>
              <a:off x="1743100" y="3936263"/>
              <a:ext cx="605790" cy="856615"/>
            </a:xfrm>
            <a:custGeom>
              <a:avLst/>
              <a:gdLst/>
              <a:ahLst/>
              <a:cxnLst/>
              <a:rect l="l" t="t" r="r" b="b"/>
              <a:pathLst>
                <a:path w="605789" h="856614">
                  <a:moveTo>
                    <a:pt x="391490" y="95529"/>
                  </a:moveTo>
                  <a:lnTo>
                    <a:pt x="342239" y="71094"/>
                  </a:lnTo>
                  <a:lnTo>
                    <a:pt x="302450" y="67716"/>
                  </a:lnTo>
                  <a:lnTo>
                    <a:pt x="293471" y="67716"/>
                  </a:lnTo>
                  <a:lnTo>
                    <a:pt x="286194" y="74993"/>
                  </a:lnTo>
                  <a:lnTo>
                    <a:pt x="286194" y="92951"/>
                  </a:lnTo>
                  <a:lnTo>
                    <a:pt x="293471" y="100228"/>
                  </a:lnTo>
                  <a:lnTo>
                    <a:pt x="302450" y="100228"/>
                  </a:lnTo>
                  <a:lnTo>
                    <a:pt x="319697" y="100952"/>
                  </a:lnTo>
                  <a:lnTo>
                    <a:pt x="336715" y="103124"/>
                  </a:lnTo>
                  <a:lnTo>
                    <a:pt x="353441" y="106743"/>
                  </a:lnTo>
                  <a:lnTo>
                    <a:pt x="371614" y="112420"/>
                  </a:lnTo>
                  <a:lnTo>
                    <a:pt x="373456" y="112725"/>
                  </a:lnTo>
                  <a:lnTo>
                    <a:pt x="381952" y="112725"/>
                  </a:lnTo>
                  <a:lnTo>
                    <a:pt x="388213" y="108572"/>
                  </a:lnTo>
                  <a:lnTo>
                    <a:pt x="390575" y="101917"/>
                  </a:lnTo>
                  <a:lnTo>
                    <a:pt x="391490" y="95529"/>
                  </a:lnTo>
                  <a:close/>
                </a:path>
                <a:path w="605789" h="856614">
                  <a:moveTo>
                    <a:pt x="605447" y="302247"/>
                  </a:moveTo>
                  <a:lnTo>
                    <a:pt x="601306" y="252552"/>
                  </a:lnTo>
                  <a:lnTo>
                    <a:pt x="589178" y="204558"/>
                  </a:lnTo>
                  <a:lnTo>
                    <a:pt x="572935" y="167195"/>
                  </a:lnTo>
                  <a:lnTo>
                    <a:pt x="572935" y="302247"/>
                  </a:lnTo>
                  <a:lnTo>
                    <a:pt x="567651" y="355600"/>
                  </a:lnTo>
                  <a:lnTo>
                    <a:pt x="552259" y="406095"/>
                  </a:lnTo>
                  <a:lnTo>
                    <a:pt x="527443" y="452437"/>
                  </a:lnTo>
                  <a:lnTo>
                    <a:pt x="493966" y="493268"/>
                  </a:lnTo>
                  <a:lnTo>
                    <a:pt x="452462" y="527316"/>
                  </a:lnTo>
                  <a:lnTo>
                    <a:pt x="437692" y="540029"/>
                  </a:lnTo>
                  <a:lnTo>
                    <a:pt x="426643" y="555688"/>
                  </a:lnTo>
                  <a:lnTo>
                    <a:pt x="419735" y="573532"/>
                  </a:lnTo>
                  <a:lnTo>
                    <a:pt x="417347" y="592797"/>
                  </a:lnTo>
                  <a:lnTo>
                    <a:pt x="413715" y="610743"/>
                  </a:lnTo>
                  <a:lnTo>
                    <a:pt x="403809" y="625424"/>
                  </a:lnTo>
                  <a:lnTo>
                    <a:pt x="396455" y="630402"/>
                  </a:lnTo>
                  <a:lnTo>
                    <a:pt x="396455" y="677329"/>
                  </a:lnTo>
                  <a:lnTo>
                    <a:pt x="396455" y="691540"/>
                  </a:lnTo>
                  <a:lnTo>
                    <a:pt x="396455" y="735749"/>
                  </a:lnTo>
                  <a:lnTo>
                    <a:pt x="396455" y="749960"/>
                  </a:lnTo>
                  <a:lnTo>
                    <a:pt x="390690" y="755726"/>
                  </a:lnTo>
                  <a:lnTo>
                    <a:pt x="345363" y="755726"/>
                  </a:lnTo>
                  <a:lnTo>
                    <a:pt x="345363" y="798360"/>
                  </a:lnTo>
                  <a:lnTo>
                    <a:pt x="337794" y="808786"/>
                  </a:lnTo>
                  <a:lnTo>
                    <a:pt x="327774" y="816889"/>
                  </a:lnTo>
                  <a:lnTo>
                    <a:pt x="315836" y="822134"/>
                  </a:lnTo>
                  <a:lnTo>
                    <a:pt x="302450" y="824001"/>
                  </a:lnTo>
                  <a:lnTo>
                    <a:pt x="289064" y="822134"/>
                  </a:lnTo>
                  <a:lnTo>
                    <a:pt x="277088" y="816889"/>
                  </a:lnTo>
                  <a:lnTo>
                    <a:pt x="267042" y="808786"/>
                  </a:lnTo>
                  <a:lnTo>
                    <a:pt x="259448" y="798360"/>
                  </a:lnTo>
                  <a:lnTo>
                    <a:pt x="345363" y="798360"/>
                  </a:lnTo>
                  <a:lnTo>
                    <a:pt x="345363" y="755726"/>
                  </a:lnTo>
                  <a:lnTo>
                    <a:pt x="214122" y="755726"/>
                  </a:lnTo>
                  <a:lnTo>
                    <a:pt x="208356" y="749960"/>
                  </a:lnTo>
                  <a:lnTo>
                    <a:pt x="208356" y="735749"/>
                  </a:lnTo>
                  <a:lnTo>
                    <a:pt x="214122" y="729996"/>
                  </a:lnTo>
                  <a:lnTo>
                    <a:pt x="390690" y="729996"/>
                  </a:lnTo>
                  <a:lnTo>
                    <a:pt x="396455" y="735749"/>
                  </a:lnTo>
                  <a:lnTo>
                    <a:pt x="396455" y="691540"/>
                  </a:lnTo>
                  <a:lnTo>
                    <a:pt x="390690" y="697293"/>
                  </a:lnTo>
                  <a:lnTo>
                    <a:pt x="214122" y="697293"/>
                  </a:lnTo>
                  <a:lnTo>
                    <a:pt x="208356" y="691540"/>
                  </a:lnTo>
                  <a:lnTo>
                    <a:pt x="208356" y="677329"/>
                  </a:lnTo>
                  <a:lnTo>
                    <a:pt x="214122" y="671563"/>
                  </a:lnTo>
                  <a:lnTo>
                    <a:pt x="390690" y="671563"/>
                  </a:lnTo>
                  <a:lnTo>
                    <a:pt x="396455" y="677329"/>
                  </a:lnTo>
                  <a:lnTo>
                    <a:pt x="396455" y="630402"/>
                  </a:lnTo>
                  <a:lnTo>
                    <a:pt x="389140" y="635330"/>
                  </a:lnTo>
                  <a:lnTo>
                    <a:pt x="371182" y="638962"/>
                  </a:lnTo>
                  <a:lnTo>
                    <a:pt x="233718" y="638962"/>
                  </a:lnTo>
                  <a:lnTo>
                    <a:pt x="191109" y="610743"/>
                  </a:lnTo>
                  <a:lnTo>
                    <a:pt x="185051" y="573493"/>
                  </a:lnTo>
                  <a:lnTo>
                    <a:pt x="178130" y="555663"/>
                  </a:lnTo>
                  <a:lnTo>
                    <a:pt x="167081" y="540004"/>
                  </a:lnTo>
                  <a:lnTo>
                    <a:pt x="152260" y="527227"/>
                  </a:lnTo>
                  <a:lnTo>
                    <a:pt x="113982" y="496252"/>
                  </a:lnTo>
                  <a:lnTo>
                    <a:pt x="82410" y="459511"/>
                  </a:lnTo>
                  <a:lnTo>
                    <a:pt x="58064" y="418033"/>
                  </a:lnTo>
                  <a:lnTo>
                    <a:pt x="41402" y="372872"/>
                  </a:lnTo>
                  <a:lnTo>
                    <a:pt x="32943" y="325069"/>
                  </a:lnTo>
                  <a:lnTo>
                    <a:pt x="33172" y="275691"/>
                  </a:lnTo>
                  <a:lnTo>
                    <a:pt x="42125" y="228371"/>
                  </a:lnTo>
                  <a:lnTo>
                    <a:pt x="59143" y="184238"/>
                  </a:lnTo>
                  <a:lnTo>
                    <a:pt x="83388" y="144106"/>
                  </a:lnTo>
                  <a:lnTo>
                    <a:pt x="114007" y="108800"/>
                  </a:lnTo>
                  <a:lnTo>
                    <a:pt x="150139" y="79159"/>
                  </a:lnTo>
                  <a:lnTo>
                    <a:pt x="190957" y="55994"/>
                  </a:lnTo>
                  <a:lnTo>
                    <a:pt x="235597" y="40144"/>
                  </a:lnTo>
                  <a:lnTo>
                    <a:pt x="283222" y="32423"/>
                  </a:lnTo>
                  <a:lnTo>
                    <a:pt x="296227" y="31673"/>
                  </a:lnTo>
                  <a:lnTo>
                    <a:pt x="302641" y="31673"/>
                  </a:lnTo>
                  <a:lnTo>
                    <a:pt x="353352" y="36385"/>
                  </a:lnTo>
                  <a:lnTo>
                    <a:pt x="401624" y="50304"/>
                  </a:lnTo>
                  <a:lnTo>
                    <a:pt x="446493" y="73088"/>
                  </a:lnTo>
                  <a:lnTo>
                    <a:pt x="487019" y="104406"/>
                  </a:lnTo>
                  <a:lnTo>
                    <a:pt x="523481" y="146329"/>
                  </a:lnTo>
                  <a:lnTo>
                    <a:pt x="550456" y="194437"/>
                  </a:lnTo>
                  <a:lnTo>
                    <a:pt x="567194" y="247002"/>
                  </a:lnTo>
                  <a:lnTo>
                    <a:pt x="572935" y="302247"/>
                  </a:lnTo>
                  <a:lnTo>
                    <a:pt x="572935" y="167195"/>
                  </a:lnTo>
                  <a:lnTo>
                    <a:pt x="542696" y="117652"/>
                  </a:lnTo>
                  <a:lnTo>
                    <a:pt x="509219" y="80721"/>
                  </a:lnTo>
                  <a:lnTo>
                    <a:pt x="469798" y="49504"/>
                  </a:lnTo>
                  <a:lnTo>
                    <a:pt x="426542" y="25577"/>
                  </a:lnTo>
                  <a:lnTo>
                    <a:pt x="380199" y="9182"/>
                  </a:lnTo>
                  <a:lnTo>
                    <a:pt x="331444" y="584"/>
                  </a:lnTo>
                  <a:lnTo>
                    <a:pt x="281000" y="0"/>
                  </a:lnTo>
                  <a:lnTo>
                    <a:pt x="233413" y="7200"/>
                  </a:lnTo>
                  <a:lnTo>
                    <a:pt x="188391" y="21691"/>
                  </a:lnTo>
                  <a:lnTo>
                    <a:pt x="146596" y="42837"/>
                  </a:lnTo>
                  <a:lnTo>
                    <a:pt x="108686" y="69951"/>
                  </a:lnTo>
                  <a:lnTo>
                    <a:pt x="75336" y="102412"/>
                  </a:lnTo>
                  <a:lnTo>
                    <a:pt x="47205" y="139560"/>
                  </a:lnTo>
                  <a:lnTo>
                    <a:pt x="24980" y="180746"/>
                  </a:lnTo>
                  <a:lnTo>
                    <a:pt x="9309" y="225310"/>
                  </a:lnTo>
                  <a:lnTo>
                    <a:pt x="850" y="272618"/>
                  </a:lnTo>
                  <a:lnTo>
                    <a:pt x="0" y="320078"/>
                  </a:lnTo>
                  <a:lnTo>
                    <a:pt x="6362" y="366369"/>
                  </a:lnTo>
                  <a:lnTo>
                    <a:pt x="19583" y="410730"/>
                  </a:lnTo>
                  <a:lnTo>
                    <a:pt x="39319" y="452437"/>
                  </a:lnTo>
                  <a:lnTo>
                    <a:pt x="65227" y="490753"/>
                  </a:lnTo>
                  <a:lnTo>
                    <a:pt x="96951" y="524941"/>
                  </a:lnTo>
                  <a:lnTo>
                    <a:pt x="134251" y="554342"/>
                  </a:lnTo>
                  <a:lnTo>
                    <a:pt x="142938" y="561809"/>
                  </a:lnTo>
                  <a:lnTo>
                    <a:pt x="149466" y="571017"/>
                  </a:lnTo>
                  <a:lnTo>
                    <a:pt x="153543" y="581494"/>
                  </a:lnTo>
                  <a:lnTo>
                    <a:pt x="154952" y="592797"/>
                  </a:lnTo>
                  <a:lnTo>
                    <a:pt x="157187" y="611365"/>
                  </a:lnTo>
                  <a:lnTo>
                    <a:pt x="163512" y="628396"/>
                  </a:lnTo>
                  <a:lnTo>
                    <a:pt x="173380" y="643305"/>
                  </a:lnTo>
                  <a:lnTo>
                    <a:pt x="186258" y="655586"/>
                  </a:lnTo>
                  <a:lnTo>
                    <a:pt x="181889" y="661835"/>
                  </a:lnTo>
                  <a:lnTo>
                    <a:pt x="178612" y="668807"/>
                  </a:lnTo>
                  <a:lnTo>
                    <a:pt x="176568" y="676363"/>
                  </a:lnTo>
                  <a:lnTo>
                    <a:pt x="175844" y="684390"/>
                  </a:lnTo>
                  <a:lnTo>
                    <a:pt x="176580" y="692543"/>
                  </a:lnTo>
                  <a:lnTo>
                    <a:pt x="178701" y="700227"/>
                  </a:lnTo>
                  <a:lnTo>
                    <a:pt x="182079" y="707313"/>
                  </a:lnTo>
                  <a:lnTo>
                    <a:pt x="186626" y="713651"/>
                  </a:lnTo>
                  <a:lnTo>
                    <a:pt x="182079" y="719975"/>
                  </a:lnTo>
                  <a:lnTo>
                    <a:pt x="178701" y="727036"/>
                  </a:lnTo>
                  <a:lnTo>
                    <a:pt x="176580" y="734695"/>
                  </a:lnTo>
                  <a:lnTo>
                    <a:pt x="175844" y="742810"/>
                  </a:lnTo>
                  <a:lnTo>
                    <a:pt x="179019" y="759510"/>
                  </a:lnTo>
                  <a:lnTo>
                    <a:pt x="187731" y="773430"/>
                  </a:lnTo>
                  <a:lnTo>
                    <a:pt x="200736" y="783323"/>
                  </a:lnTo>
                  <a:lnTo>
                    <a:pt x="216814" y="787958"/>
                  </a:lnTo>
                  <a:lnTo>
                    <a:pt x="230924" y="813866"/>
                  </a:lnTo>
                  <a:lnTo>
                    <a:pt x="243903" y="831621"/>
                  </a:lnTo>
                  <a:lnTo>
                    <a:pt x="260807" y="845045"/>
                  </a:lnTo>
                  <a:lnTo>
                    <a:pt x="280657" y="853541"/>
                  </a:lnTo>
                  <a:lnTo>
                    <a:pt x="302450" y="856513"/>
                  </a:lnTo>
                  <a:lnTo>
                    <a:pt x="324218" y="853541"/>
                  </a:lnTo>
                  <a:lnTo>
                    <a:pt x="344068" y="845045"/>
                  </a:lnTo>
                  <a:lnTo>
                    <a:pt x="361010" y="831621"/>
                  </a:lnTo>
                  <a:lnTo>
                    <a:pt x="366572" y="824001"/>
                  </a:lnTo>
                  <a:lnTo>
                    <a:pt x="373976" y="813866"/>
                  </a:lnTo>
                  <a:lnTo>
                    <a:pt x="382371" y="798360"/>
                  </a:lnTo>
                  <a:lnTo>
                    <a:pt x="387997" y="787958"/>
                  </a:lnTo>
                  <a:lnTo>
                    <a:pt x="404088" y="783323"/>
                  </a:lnTo>
                  <a:lnTo>
                    <a:pt x="417093" y="773430"/>
                  </a:lnTo>
                  <a:lnTo>
                    <a:pt x="425792" y="759510"/>
                  </a:lnTo>
                  <a:lnTo>
                    <a:pt x="426516" y="755726"/>
                  </a:lnTo>
                  <a:lnTo>
                    <a:pt x="428967" y="742810"/>
                  </a:lnTo>
                  <a:lnTo>
                    <a:pt x="428244" y="734695"/>
                  </a:lnTo>
                  <a:lnTo>
                    <a:pt x="426935" y="729996"/>
                  </a:lnTo>
                  <a:lnTo>
                    <a:pt x="426123" y="727036"/>
                  </a:lnTo>
                  <a:lnTo>
                    <a:pt x="422732" y="719975"/>
                  </a:lnTo>
                  <a:lnTo>
                    <a:pt x="418185" y="713651"/>
                  </a:lnTo>
                  <a:lnTo>
                    <a:pt x="422732" y="707313"/>
                  </a:lnTo>
                  <a:lnTo>
                    <a:pt x="426123" y="700227"/>
                  </a:lnTo>
                  <a:lnTo>
                    <a:pt x="426935" y="697293"/>
                  </a:lnTo>
                  <a:lnTo>
                    <a:pt x="428244" y="692543"/>
                  </a:lnTo>
                  <a:lnTo>
                    <a:pt x="428967" y="684390"/>
                  </a:lnTo>
                  <a:lnTo>
                    <a:pt x="428256" y="676363"/>
                  </a:lnTo>
                  <a:lnTo>
                    <a:pt x="426961" y="671563"/>
                  </a:lnTo>
                  <a:lnTo>
                    <a:pt x="426212" y="668807"/>
                  </a:lnTo>
                  <a:lnTo>
                    <a:pt x="422935" y="661835"/>
                  </a:lnTo>
                  <a:lnTo>
                    <a:pt x="418566" y="655586"/>
                  </a:lnTo>
                  <a:lnTo>
                    <a:pt x="431469" y="643293"/>
                  </a:lnTo>
                  <a:lnTo>
                    <a:pt x="434327" y="638962"/>
                  </a:lnTo>
                  <a:lnTo>
                    <a:pt x="441337" y="628370"/>
                  </a:lnTo>
                  <a:lnTo>
                    <a:pt x="447636" y="611365"/>
                  </a:lnTo>
                  <a:lnTo>
                    <a:pt x="455333" y="570979"/>
                  </a:lnTo>
                  <a:lnTo>
                    <a:pt x="509841" y="523138"/>
                  </a:lnTo>
                  <a:lnTo>
                    <a:pt x="543052" y="486460"/>
                  </a:lnTo>
                  <a:lnTo>
                    <a:pt x="569671" y="445185"/>
                  </a:lnTo>
                  <a:lnTo>
                    <a:pt x="589241" y="400151"/>
                  </a:lnTo>
                  <a:lnTo>
                    <a:pt x="601319" y="352221"/>
                  </a:lnTo>
                  <a:lnTo>
                    <a:pt x="605447" y="302247"/>
                  </a:lnTo>
                  <a:close/>
                </a:path>
              </a:pathLst>
            </a:custGeom>
            <a:solidFill>
              <a:srgbClr val="FFFFFF"/>
            </a:solidFill>
          </p:spPr>
          <p:txBody>
            <a:bodyPr wrap="square" lIns="0" tIns="0" rIns="0" bIns="0" rtlCol="0"/>
            <a:lstStyle/>
            <a:p>
              <a:endParaRPr/>
            </a:p>
          </p:txBody>
        </p:sp>
        <p:pic>
          <p:nvPicPr>
            <p:cNvPr id="27" name="object 27"/>
            <p:cNvPicPr/>
            <p:nvPr/>
          </p:nvPicPr>
          <p:blipFill>
            <a:blip r:embed="rId10" cstate="print"/>
            <a:stretch>
              <a:fillRect/>
            </a:stretch>
          </p:blipFill>
          <p:spPr>
            <a:xfrm>
              <a:off x="2159370" y="4047229"/>
              <a:ext cx="119754" cy="206571"/>
            </a:xfrm>
            <a:prstGeom prst="rect">
              <a:avLst/>
            </a:prstGeom>
          </p:spPr>
        </p:pic>
      </p:grpSp>
      <p:sp>
        <p:nvSpPr>
          <p:cNvPr id="37" name="object 37"/>
          <p:cNvSpPr txBox="1"/>
          <p:nvPr/>
        </p:nvSpPr>
        <p:spPr>
          <a:xfrm>
            <a:off x="3405911" y="5130622"/>
            <a:ext cx="1800225" cy="763029"/>
          </a:xfrm>
          <a:prstGeom prst="rect">
            <a:avLst/>
          </a:prstGeom>
          <a:solidFill>
            <a:srgbClr val="FFFFFF"/>
          </a:solidFill>
        </p:spPr>
        <p:txBody>
          <a:bodyPr vert="horz" wrap="square" lIns="0" tIns="24130" rIns="0" bIns="0" rtlCol="0">
            <a:spAutoFit/>
          </a:bodyPr>
          <a:lstStyle/>
          <a:p>
            <a:pPr marL="335915" marR="57150" indent="-259079">
              <a:lnSpc>
                <a:spcPct val="100000"/>
              </a:lnSpc>
              <a:spcBef>
                <a:spcPts val="190"/>
              </a:spcBef>
            </a:pPr>
            <a:r>
              <a:rPr sz="2400" spc="-20">
                <a:latin typeface="Calibri" panose="020F0502020204030204" pitchFamily="34" charset="0"/>
                <a:cs typeface="Calibri" panose="020F0502020204030204" pitchFamily="34" charset="0"/>
              </a:rPr>
              <a:t>Collaborative </a:t>
            </a:r>
            <a:r>
              <a:rPr sz="2400" spc="-10">
                <a:latin typeface="Calibri" panose="020F0502020204030204" pitchFamily="34" charset="0"/>
                <a:cs typeface="Calibri" panose="020F0502020204030204" pitchFamily="34" charset="0"/>
              </a:rPr>
              <a:t>Research</a:t>
            </a:r>
            <a:endParaRPr sz="2400">
              <a:latin typeface="Calibri" panose="020F0502020204030204" pitchFamily="34" charset="0"/>
              <a:cs typeface="Calibri" panose="020F0502020204030204" pitchFamily="34" charset="0"/>
            </a:endParaRPr>
          </a:p>
        </p:txBody>
      </p:sp>
      <p:grpSp>
        <p:nvGrpSpPr>
          <p:cNvPr id="29" name="object 29">
            <a:extLst>
              <a:ext uri="{C183D7F6-B498-43B3-948B-1728B52AA6E4}">
                <adec:decorative xmlns:adec="http://schemas.microsoft.com/office/drawing/2017/decorative" val="1"/>
              </a:ext>
            </a:extLst>
          </p:cNvPr>
          <p:cNvGrpSpPr/>
          <p:nvPr/>
        </p:nvGrpSpPr>
        <p:grpSpPr>
          <a:xfrm>
            <a:off x="8111621" y="3730621"/>
            <a:ext cx="1113790" cy="1134745"/>
            <a:chOff x="8111621" y="3730621"/>
            <a:chExt cx="1113790" cy="1134745"/>
          </a:xfrm>
        </p:grpSpPr>
        <p:sp>
          <p:nvSpPr>
            <p:cNvPr id="30" name="object 30"/>
            <p:cNvSpPr/>
            <p:nvPr/>
          </p:nvSpPr>
          <p:spPr>
            <a:xfrm>
              <a:off x="8544607" y="3739860"/>
              <a:ext cx="266065" cy="266065"/>
            </a:xfrm>
            <a:custGeom>
              <a:avLst/>
              <a:gdLst/>
              <a:ahLst/>
              <a:cxnLst/>
              <a:rect l="l" t="t" r="r" b="b"/>
              <a:pathLst>
                <a:path w="266065" h="266064">
                  <a:moveTo>
                    <a:pt x="132956" y="265950"/>
                  </a:moveTo>
                  <a:lnTo>
                    <a:pt x="174938" y="259160"/>
                  </a:lnTo>
                  <a:lnTo>
                    <a:pt x="211434" y="240260"/>
                  </a:lnTo>
                  <a:lnTo>
                    <a:pt x="240235" y="211459"/>
                  </a:lnTo>
                  <a:lnTo>
                    <a:pt x="259134" y="174964"/>
                  </a:lnTo>
                  <a:lnTo>
                    <a:pt x="265925" y="132981"/>
                  </a:lnTo>
                  <a:lnTo>
                    <a:pt x="259134" y="90997"/>
                  </a:lnTo>
                  <a:lnTo>
                    <a:pt x="240235" y="54499"/>
                  </a:lnTo>
                  <a:lnTo>
                    <a:pt x="211434" y="25694"/>
                  </a:lnTo>
                  <a:lnTo>
                    <a:pt x="174938" y="6791"/>
                  </a:lnTo>
                  <a:lnTo>
                    <a:pt x="132956" y="0"/>
                  </a:lnTo>
                  <a:lnTo>
                    <a:pt x="90975" y="6791"/>
                  </a:lnTo>
                  <a:lnTo>
                    <a:pt x="54482" y="25694"/>
                  </a:lnTo>
                  <a:lnTo>
                    <a:pt x="25685" y="54499"/>
                  </a:lnTo>
                  <a:lnTo>
                    <a:pt x="6789" y="90997"/>
                  </a:lnTo>
                  <a:lnTo>
                    <a:pt x="0" y="132981"/>
                  </a:lnTo>
                  <a:lnTo>
                    <a:pt x="6789" y="174964"/>
                  </a:lnTo>
                  <a:lnTo>
                    <a:pt x="25685" y="211459"/>
                  </a:lnTo>
                  <a:lnTo>
                    <a:pt x="54482" y="240260"/>
                  </a:lnTo>
                  <a:lnTo>
                    <a:pt x="90975" y="259160"/>
                  </a:lnTo>
                  <a:lnTo>
                    <a:pt x="132956" y="265950"/>
                  </a:lnTo>
                  <a:close/>
                </a:path>
              </a:pathLst>
            </a:custGeom>
            <a:ln w="18478">
              <a:solidFill>
                <a:srgbClr val="FFFFFF"/>
              </a:solidFill>
            </a:ln>
          </p:spPr>
          <p:txBody>
            <a:bodyPr wrap="square" lIns="0" tIns="0" rIns="0" bIns="0" rtlCol="0"/>
            <a:lstStyle/>
            <a:p>
              <a:endParaRPr/>
            </a:p>
          </p:txBody>
        </p:sp>
        <p:sp>
          <p:nvSpPr>
            <p:cNvPr id="31" name="object 31"/>
            <p:cNvSpPr/>
            <p:nvPr/>
          </p:nvSpPr>
          <p:spPr>
            <a:xfrm>
              <a:off x="8541523" y="4195620"/>
              <a:ext cx="18415" cy="250190"/>
            </a:xfrm>
            <a:custGeom>
              <a:avLst/>
              <a:gdLst/>
              <a:ahLst/>
              <a:cxnLst/>
              <a:rect l="l" t="t" r="r" b="b"/>
              <a:pathLst>
                <a:path w="18415" h="250189">
                  <a:moveTo>
                    <a:pt x="18326" y="249935"/>
                  </a:moveTo>
                  <a:lnTo>
                    <a:pt x="0" y="0"/>
                  </a:lnTo>
                </a:path>
              </a:pathLst>
            </a:custGeom>
            <a:ln w="18478">
              <a:solidFill>
                <a:srgbClr val="FFFFFF"/>
              </a:solidFill>
            </a:ln>
          </p:spPr>
          <p:txBody>
            <a:bodyPr wrap="square" lIns="0" tIns="0" rIns="0" bIns="0" rtlCol="0"/>
            <a:lstStyle/>
            <a:p>
              <a:endParaRPr/>
            </a:p>
          </p:txBody>
        </p:sp>
        <p:sp>
          <p:nvSpPr>
            <p:cNvPr id="32" name="object 32"/>
            <p:cNvSpPr/>
            <p:nvPr/>
          </p:nvSpPr>
          <p:spPr>
            <a:xfrm>
              <a:off x="8438850" y="4047270"/>
              <a:ext cx="459740" cy="358775"/>
            </a:xfrm>
            <a:custGeom>
              <a:avLst/>
              <a:gdLst/>
              <a:ahLst/>
              <a:cxnLst/>
              <a:rect l="l" t="t" r="r" b="b"/>
              <a:pathLst>
                <a:path w="459740" h="358775">
                  <a:moveTo>
                    <a:pt x="439940" y="358432"/>
                  </a:moveTo>
                  <a:lnTo>
                    <a:pt x="459676" y="97650"/>
                  </a:lnTo>
                  <a:lnTo>
                    <a:pt x="452388" y="60382"/>
                  </a:lnTo>
                  <a:lnTo>
                    <a:pt x="432508" y="29575"/>
                  </a:lnTo>
                  <a:lnTo>
                    <a:pt x="403012" y="8392"/>
                  </a:lnTo>
                  <a:lnTo>
                    <a:pt x="366877" y="0"/>
                  </a:lnTo>
                  <a:lnTo>
                    <a:pt x="92786" y="0"/>
                  </a:lnTo>
                  <a:lnTo>
                    <a:pt x="56658" y="8392"/>
                  </a:lnTo>
                  <a:lnTo>
                    <a:pt x="27166" y="29575"/>
                  </a:lnTo>
                  <a:lnTo>
                    <a:pt x="7288" y="60382"/>
                  </a:lnTo>
                  <a:lnTo>
                    <a:pt x="0" y="97650"/>
                  </a:lnTo>
                  <a:lnTo>
                    <a:pt x="19735" y="358432"/>
                  </a:lnTo>
                </a:path>
              </a:pathLst>
            </a:custGeom>
            <a:ln w="18478">
              <a:solidFill>
                <a:srgbClr val="FFFFFF"/>
              </a:solidFill>
            </a:ln>
          </p:spPr>
          <p:txBody>
            <a:bodyPr wrap="square" lIns="0" tIns="0" rIns="0" bIns="0" rtlCol="0"/>
            <a:lstStyle/>
            <a:p>
              <a:endParaRPr/>
            </a:p>
          </p:txBody>
        </p:sp>
        <p:sp>
          <p:nvSpPr>
            <p:cNvPr id="33" name="object 33"/>
            <p:cNvSpPr/>
            <p:nvPr/>
          </p:nvSpPr>
          <p:spPr>
            <a:xfrm>
              <a:off x="8776413" y="4195621"/>
              <a:ext cx="19685" cy="249554"/>
            </a:xfrm>
            <a:custGeom>
              <a:avLst/>
              <a:gdLst/>
              <a:ahLst/>
              <a:cxnLst/>
              <a:rect l="l" t="t" r="r" b="b"/>
              <a:pathLst>
                <a:path w="19684" h="249554">
                  <a:moveTo>
                    <a:pt x="0" y="249542"/>
                  </a:moveTo>
                  <a:lnTo>
                    <a:pt x="19443" y="0"/>
                  </a:lnTo>
                </a:path>
              </a:pathLst>
            </a:custGeom>
            <a:ln w="18478">
              <a:solidFill>
                <a:srgbClr val="FFFFFF"/>
              </a:solidFill>
            </a:ln>
          </p:spPr>
          <p:txBody>
            <a:bodyPr wrap="square" lIns="0" tIns="0" rIns="0" bIns="0" rtlCol="0"/>
            <a:lstStyle/>
            <a:p>
              <a:endParaRPr/>
            </a:p>
          </p:txBody>
        </p:sp>
        <p:sp>
          <p:nvSpPr>
            <p:cNvPr id="34" name="object 34"/>
            <p:cNvSpPr/>
            <p:nvPr/>
          </p:nvSpPr>
          <p:spPr>
            <a:xfrm>
              <a:off x="8824681" y="4308720"/>
              <a:ext cx="391160" cy="385445"/>
            </a:xfrm>
            <a:custGeom>
              <a:avLst/>
              <a:gdLst/>
              <a:ahLst/>
              <a:cxnLst/>
              <a:rect l="l" t="t" r="r" b="b"/>
              <a:pathLst>
                <a:path w="391159" h="385445">
                  <a:moveTo>
                    <a:pt x="0" y="137858"/>
                  </a:moveTo>
                  <a:lnTo>
                    <a:pt x="136372" y="138176"/>
                  </a:lnTo>
                  <a:lnTo>
                    <a:pt x="178206" y="8382"/>
                  </a:lnTo>
                  <a:lnTo>
                    <a:pt x="182818" y="2095"/>
                  </a:lnTo>
                  <a:lnTo>
                    <a:pt x="189718" y="0"/>
                  </a:lnTo>
                  <a:lnTo>
                    <a:pt x="196619" y="2095"/>
                  </a:lnTo>
                  <a:lnTo>
                    <a:pt x="201231" y="8382"/>
                  </a:lnTo>
                  <a:lnTo>
                    <a:pt x="243065" y="138176"/>
                  </a:lnTo>
                  <a:lnTo>
                    <a:pt x="379437" y="137858"/>
                  </a:lnTo>
                  <a:lnTo>
                    <a:pt x="386844" y="140300"/>
                  </a:lnTo>
                  <a:lnTo>
                    <a:pt x="390971" y="146215"/>
                  </a:lnTo>
                  <a:lnTo>
                    <a:pt x="391109" y="153424"/>
                  </a:lnTo>
                  <a:lnTo>
                    <a:pt x="386549" y="159753"/>
                  </a:lnTo>
                  <a:lnTo>
                    <a:pt x="276034" y="239649"/>
                  </a:lnTo>
                  <a:lnTo>
                    <a:pt x="318490" y="369252"/>
                  </a:lnTo>
                  <a:lnTo>
                    <a:pt x="318451" y="377050"/>
                  </a:lnTo>
                  <a:lnTo>
                    <a:pt x="314099" y="382801"/>
                  </a:lnTo>
                  <a:lnTo>
                    <a:pt x="307285" y="385159"/>
                  </a:lnTo>
                  <a:lnTo>
                    <a:pt x="299859" y="382778"/>
                  </a:lnTo>
                  <a:lnTo>
                    <a:pt x="189725" y="302361"/>
                  </a:lnTo>
                  <a:lnTo>
                    <a:pt x="79578" y="382778"/>
                  </a:lnTo>
                </a:path>
              </a:pathLst>
            </a:custGeom>
            <a:ln w="18478">
              <a:solidFill>
                <a:srgbClr val="FFFFFF"/>
              </a:solidFill>
            </a:ln>
          </p:spPr>
          <p:txBody>
            <a:bodyPr wrap="square" lIns="0" tIns="0" rIns="0" bIns="0" rtlCol="0"/>
            <a:lstStyle/>
            <a:p>
              <a:endParaRPr/>
            </a:p>
          </p:txBody>
        </p:sp>
        <p:sp>
          <p:nvSpPr>
            <p:cNvPr id="35" name="object 35"/>
            <p:cNvSpPr/>
            <p:nvPr/>
          </p:nvSpPr>
          <p:spPr>
            <a:xfrm>
              <a:off x="8120860" y="4308723"/>
              <a:ext cx="391160" cy="385445"/>
            </a:xfrm>
            <a:custGeom>
              <a:avLst/>
              <a:gdLst/>
              <a:ahLst/>
              <a:cxnLst/>
              <a:rect l="l" t="t" r="r" b="b"/>
              <a:pathLst>
                <a:path w="391159" h="385445">
                  <a:moveTo>
                    <a:pt x="311530" y="382777"/>
                  </a:moveTo>
                  <a:lnTo>
                    <a:pt x="201383" y="302361"/>
                  </a:lnTo>
                  <a:lnTo>
                    <a:pt x="91249" y="382777"/>
                  </a:lnTo>
                  <a:lnTo>
                    <a:pt x="83823" y="385152"/>
                  </a:lnTo>
                  <a:lnTo>
                    <a:pt x="77011" y="382792"/>
                  </a:lnTo>
                  <a:lnTo>
                    <a:pt x="72663" y="377043"/>
                  </a:lnTo>
                  <a:lnTo>
                    <a:pt x="72631" y="369252"/>
                  </a:lnTo>
                  <a:lnTo>
                    <a:pt x="115074" y="239648"/>
                  </a:lnTo>
                  <a:lnTo>
                    <a:pt x="4559" y="159753"/>
                  </a:lnTo>
                  <a:lnTo>
                    <a:pt x="0" y="153424"/>
                  </a:lnTo>
                  <a:lnTo>
                    <a:pt x="137" y="146215"/>
                  </a:lnTo>
                  <a:lnTo>
                    <a:pt x="4264" y="140300"/>
                  </a:lnTo>
                  <a:lnTo>
                    <a:pt x="11671" y="137858"/>
                  </a:lnTo>
                  <a:lnTo>
                    <a:pt x="148043" y="138175"/>
                  </a:lnTo>
                  <a:lnTo>
                    <a:pt x="189877" y="8381"/>
                  </a:lnTo>
                  <a:lnTo>
                    <a:pt x="194489" y="2095"/>
                  </a:lnTo>
                  <a:lnTo>
                    <a:pt x="201390" y="0"/>
                  </a:lnTo>
                  <a:lnTo>
                    <a:pt x="208290" y="2095"/>
                  </a:lnTo>
                  <a:lnTo>
                    <a:pt x="212902" y="8381"/>
                  </a:lnTo>
                  <a:lnTo>
                    <a:pt x="254736" y="138175"/>
                  </a:lnTo>
                </a:path>
                <a:path w="391159" h="385445">
                  <a:moveTo>
                    <a:pt x="311530" y="382777"/>
                  </a:moveTo>
                  <a:lnTo>
                    <a:pt x="201383" y="302361"/>
                  </a:lnTo>
                  <a:lnTo>
                    <a:pt x="91249" y="382777"/>
                  </a:lnTo>
                  <a:lnTo>
                    <a:pt x="83823" y="385152"/>
                  </a:lnTo>
                  <a:lnTo>
                    <a:pt x="77011" y="382792"/>
                  </a:lnTo>
                  <a:lnTo>
                    <a:pt x="72663" y="377043"/>
                  </a:lnTo>
                  <a:lnTo>
                    <a:pt x="72631" y="369252"/>
                  </a:lnTo>
                  <a:lnTo>
                    <a:pt x="115074" y="239648"/>
                  </a:lnTo>
                  <a:lnTo>
                    <a:pt x="4559" y="159753"/>
                  </a:lnTo>
                  <a:lnTo>
                    <a:pt x="0" y="153424"/>
                  </a:lnTo>
                  <a:lnTo>
                    <a:pt x="137" y="146215"/>
                  </a:lnTo>
                  <a:lnTo>
                    <a:pt x="4264" y="140300"/>
                  </a:lnTo>
                  <a:lnTo>
                    <a:pt x="11671" y="137858"/>
                  </a:lnTo>
                  <a:lnTo>
                    <a:pt x="148043" y="138175"/>
                  </a:lnTo>
                  <a:lnTo>
                    <a:pt x="189877" y="8381"/>
                  </a:lnTo>
                  <a:lnTo>
                    <a:pt x="194489" y="2095"/>
                  </a:lnTo>
                  <a:lnTo>
                    <a:pt x="201390" y="0"/>
                  </a:lnTo>
                  <a:lnTo>
                    <a:pt x="208290" y="2095"/>
                  </a:lnTo>
                  <a:lnTo>
                    <a:pt x="212902" y="8381"/>
                  </a:lnTo>
                  <a:lnTo>
                    <a:pt x="254736" y="138175"/>
                  </a:lnTo>
                  <a:lnTo>
                    <a:pt x="391109" y="137858"/>
                  </a:lnTo>
                </a:path>
              </a:pathLst>
            </a:custGeom>
            <a:ln w="18478">
              <a:solidFill>
                <a:srgbClr val="FFFFFF"/>
              </a:solidFill>
            </a:ln>
          </p:spPr>
          <p:txBody>
            <a:bodyPr wrap="square" lIns="0" tIns="0" rIns="0" bIns="0" rtlCol="0"/>
            <a:lstStyle/>
            <a:p>
              <a:endParaRPr/>
            </a:p>
          </p:txBody>
        </p:sp>
        <p:sp>
          <p:nvSpPr>
            <p:cNvPr id="36" name="object 36"/>
            <p:cNvSpPr/>
            <p:nvPr/>
          </p:nvSpPr>
          <p:spPr>
            <a:xfrm>
              <a:off x="8409290" y="4360539"/>
              <a:ext cx="518159" cy="495934"/>
            </a:xfrm>
            <a:custGeom>
              <a:avLst/>
              <a:gdLst/>
              <a:ahLst/>
              <a:cxnLst/>
              <a:rect l="l" t="t" r="r" b="b"/>
              <a:pathLst>
                <a:path w="518159" h="495935">
                  <a:moveTo>
                    <a:pt x="259034" y="388912"/>
                  </a:moveTo>
                  <a:lnTo>
                    <a:pt x="117365" y="492353"/>
                  </a:lnTo>
                  <a:lnTo>
                    <a:pt x="107813" y="495414"/>
                  </a:lnTo>
                  <a:lnTo>
                    <a:pt x="99050" y="492378"/>
                  </a:lnTo>
                  <a:lnTo>
                    <a:pt x="93457" y="484981"/>
                  </a:lnTo>
                  <a:lnTo>
                    <a:pt x="93413" y="474954"/>
                  </a:lnTo>
                  <a:lnTo>
                    <a:pt x="148010" y="308254"/>
                  </a:lnTo>
                  <a:lnTo>
                    <a:pt x="5859" y="205485"/>
                  </a:lnTo>
                  <a:lnTo>
                    <a:pt x="0" y="197346"/>
                  </a:lnTo>
                  <a:lnTo>
                    <a:pt x="177" y="188072"/>
                  </a:lnTo>
                  <a:lnTo>
                    <a:pt x="5482" y="180463"/>
                  </a:lnTo>
                  <a:lnTo>
                    <a:pt x="15003" y="177317"/>
                  </a:lnTo>
                  <a:lnTo>
                    <a:pt x="190416" y="177736"/>
                  </a:lnTo>
                  <a:lnTo>
                    <a:pt x="244225" y="10782"/>
                  </a:lnTo>
                  <a:lnTo>
                    <a:pt x="250157" y="2695"/>
                  </a:lnTo>
                  <a:lnTo>
                    <a:pt x="259034" y="0"/>
                  </a:lnTo>
                  <a:lnTo>
                    <a:pt x="267911" y="2695"/>
                  </a:lnTo>
                  <a:lnTo>
                    <a:pt x="273842" y="10782"/>
                  </a:lnTo>
                  <a:lnTo>
                    <a:pt x="327652" y="177736"/>
                  </a:lnTo>
                  <a:lnTo>
                    <a:pt x="503064" y="177317"/>
                  </a:lnTo>
                  <a:lnTo>
                    <a:pt x="512585" y="180463"/>
                  </a:lnTo>
                  <a:lnTo>
                    <a:pt x="517890" y="188072"/>
                  </a:lnTo>
                  <a:lnTo>
                    <a:pt x="518068" y="197346"/>
                  </a:lnTo>
                  <a:lnTo>
                    <a:pt x="512208" y="205485"/>
                  </a:lnTo>
                  <a:lnTo>
                    <a:pt x="370057" y="308254"/>
                  </a:lnTo>
                  <a:lnTo>
                    <a:pt x="424654" y="474954"/>
                  </a:lnTo>
                  <a:lnTo>
                    <a:pt x="424611" y="484981"/>
                  </a:lnTo>
                  <a:lnTo>
                    <a:pt x="419017" y="492378"/>
                  </a:lnTo>
                  <a:lnTo>
                    <a:pt x="410254" y="495414"/>
                  </a:lnTo>
                  <a:lnTo>
                    <a:pt x="400702" y="492353"/>
                  </a:lnTo>
                  <a:lnTo>
                    <a:pt x="259034" y="388912"/>
                  </a:lnTo>
                  <a:close/>
                </a:path>
                <a:path w="518159" h="495935">
                  <a:moveTo>
                    <a:pt x="259034" y="388912"/>
                  </a:moveTo>
                  <a:lnTo>
                    <a:pt x="117365" y="492353"/>
                  </a:lnTo>
                  <a:lnTo>
                    <a:pt x="107813" y="495414"/>
                  </a:lnTo>
                  <a:lnTo>
                    <a:pt x="99050" y="492378"/>
                  </a:lnTo>
                  <a:lnTo>
                    <a:pt x="93457" y="484981"/>
                  </a:lnTo>
                  <a:lnTo>
                    <a:pt x="93413" y="474954"/>
                  </a:lnTo>
                  <a:lnTo>
                    <a:pt x="148010" y="308254"/>
                  </a:lnTo>
                  <a:lnTo>
                    <a:pt x="5859" y="205485"/>
                  </a:lnTo>
                  <a:lnTo>
                    <a:pt x="0" y="197346"/>
                  </a:lnTo>
                  <a:lnTo>
                    <a:pt x="177" y="188072"/>
                  </a:lnTo>
                  <a:lnTo>
                    <a:pt x="5482" y="180463"/>
                  </a:lnTo>
                  <a:lnTo>
                    <a:pt x="15003" y="177317"/>
                  </a:lnTo>
                  <a:lnTo>
                    <a:pt x="190416" y="177736"/>
                  </a:lnTo>
                  <a:lnTo>
                    <a:pt x="244225" y="10782"/>
                  </a:lnTo>
                  <a:lnTo>
                    <a:pt x="250157" y="2695"/>
                  </a:lnTo>
                  <a:lnTo>
                    <a:pt x="259034" y="0"/>
                  </a:lnTo>
                  <a:lnTo>
                    <a:pt x="267911" y="2695"/>
                  </a:lnTo>
                  <a:lnTo>
                    <a:pt x="273842" y="10782"/>
                  </a:lnTo>
                  <a:lnTo>
                    <a:pt x="327652" y="177736"/>
                  </a:lnTo>
                  <a:lnTo>
                    <a:pt x="503064" y="177317"/>
                  </a:lnTo>
                  <a:lnTo>
                    <a:pt x="512585" y="180463"/>
                  </a:lnTo>
                  <a:lnTo>
                    <a:pt x="517890" y="188072"/>
                  </a:lnTo>
                  <a:lnTo>
                    <a:pt x="518068" y="197346"/>
                  </a:lnTo>
                  <a:lnTo>
                    <a:pt x="512208" y="205485"/>
                  </a:lnTo>
                  <a:lnTo>
                    <a:pt x="370057" y="308254"/>
                  </a:lnTo>
                  <a:lnTo>
                    <a:pt x="424654" y="474954"/>
                  </a:lnTo>
                  <a:lnTo>
                    <a:pt x="424611" y="484981"/>
                  </a:lnTo>
                  <a:lnTo>
                    <a:pt x="419017" y="492378"/>
                  </a:lnTo>
                  <a:lnTo>
                    <a:pt x="410254" y="495414"/>
                  </a:lnTo>
                  <a:lnTo>
                    <a:pt x="400702" y="492353"/>
                  </a:lnTo>
                  <a:lnTo>
                    <a:pt x="259034" y="388912"/>
                  </a:lnTo>
                  <a:close/>
                </a:path>
              </a:pathLst>
            </a:custGeom>
            <a:ln w="18478">
              <a:solidFill>
                <a:srgbClr val="FFFFFF"/>
              </a:solidFill>
            </a:ln>
          </p:spPr>
          <p:txBody>
            <a:bodyPr wrap="square" lIns="0" tIns="0" rIns="0" bIns="0" rtlCol="0"/>
            <a:lstStyle/>
            <a:p>
              <a:endParaRPr/>
            </a:p>
          </p:txBody>
        </p:sp>
      </p:grpSp>
      <p:sp>
        <p:nvSpPr>
          <p:cNvPr id="4" name="object 4"/>
          <p:cNvSpPr txBox="1"/>
          <p:nvPr/>
        </p:nvSpPr>
        <p:spPr>
          <a:xfrm>
            <a:off x="5576074" y="5135980"/>
            <a:ext cx="1800225" cy="768158"/>
          </a:xfrm>
          <a:prstGeom prst="rect">
            <a:avLst/>
          </a:prstGeom>
          <a:solidFill>
            <a:srgbClr val="FFFFFF"/>
          </a:solidFill>
        </p:spPr>
        <p:txBody>
          <a:bodyPr vert="horz" wrap="square" lIns="0" tIns="29209" rIns="0" bIns="0" rtlCol="0">
            <a:spAutoFit/>
          </a:bodyPr>
          <a:lstStyle/>
          <a:p>
            <a:pPr marL="586105" marR="233679" indent="-332105">
              <a:lnSpc>
                <a:spcPct val="100000"/>
              </a:lnSpc>
              <a:spcBef>
                <a:spcPts val="229"/>
              </a:spcBef>
            </a:pPr>
            <a:r>
              <a:rPr sz="2400" spc="-25">
                <a:latin typeface="Calibri" panose="020F0502020204030204" pitchFamily="34" charset="0"/>
                <a:cs typeface="Calibri" panose="020F0502020204030204" pitchFamily="34" charset="0"/>
              </a:rPr>
              <a:t>Training</a:t>
            </a:r>
            <a:r>
              <a:rPr sz="2400" spc="-85">
                <a:latin typeface="Calibri" panose="020F0502020204030204" pitchFamily="34" charset="0"/>
                <a:cs typeface="Calibri" panose="020F0502020204030204" pitchFamily="34" charset="0"/>
              </a:rPr>
              <a:t> </a:t>
            </a:r>
            <a:r>
              <a:rPr sz="2400" spc="-60">
                <a:latin typeface="Calibri" panose="020F0502020204030204" pitchFamily="34" charset="0"/>
                <a:cs typeface="Calibri" panose="020F0502020204030204" pitchFamily="34" charset="0"/>
              </a:rPr>
              <a:t>&amp; </a:t>
            </a:r>
            <a:r>
              <a:rPr sz="2400" spc="-10">
                <a:latin typeface="Calibri" panose="020F0502020204030204" pitchFamily="34" charset="0"/>
                <a:cs typeface="Calibri" panose="020F0502020204030204" pitchFamily="34" charset="0"/>
              </a:rPr>
              <a:t>Skills</a:t>
            </a:r>
            <a:endParaRPr sz="2400">
              <a:latin typeface="Calibri" panose="020F0502020204030204" pitchFamily="34" charset="0"/>
              <a:cs typeface="Calibri" panose="020F0502020204030204" pitchFamily="34" charset="0"/>
            </a:endParaRPr>
          </a:p>
        </p:txBody>
      </p:sp>
      <p:sp>
        <p:nvSpPr>
          <p:cNvPr id="28" name="object 28"/>
          <p:cNvSpPr txBox="1"/>
          <p:nvPr/>
        </p:nvSpPr>
        <p:spPr>
          <a:xfrm>
            <a:off x="7768323" y="5109502"/>
            <a:ext cx="1800225" cy="478336"/>
          </a:xfrm>
          <a:prstGeom prst="rect">
            <a:avLst/>
          </a:prstGeom>
          <a:solidFill>
            <a:srgbClr val="FFFFFF"/>
          </a:solidFill>
        </p:spPr>
        <p:txBody>
          <a:bodyPr vert="horz" wrap="square" lIns="0" tIns="107950" rIns="0" bIns="0" rtlCol="0">
            <a:spAutoFit/>
          </a:bodyPr>
          <a:lstStyle/>
          <a:p>
            <a:pPr marL="520065">
              <a:lnSpc>
                <a:spcPct val="100000"/>
              </a:lnSpc>
              <a:spcBef>
                <a:spcPts val="850"/>
              </a:spcBef>
            </a:pPr>
            <a:r>
              <a:rPr sz="2400" spc="-10">
                <a:latin typeface="Calibri" panose="020F0502020204030204" pitchFamily="34" charset="0"/>
                <a:cs typeface="Calibri" panose="020F0502020204030204" pitchFamily="34" charset="0"/>
              </a:rPr>
              <a:t>Talent</a:t>
            </a:r>
            <a:endParaRPr sz="2400">
              <a:latin typeface="Calibri" panose="020F0502020204030204" pitchFamily="34" charset="0"/>
              <a:cs typeface="Calibri" panose="020F0502020204030204" pitchFamily="34" charset="0"/>
            </a:endParaRPr>
          </a:p>
        </p:txBody>
      </p:sp>
      <p:grpSp>
        <p:nvGrpSpPr>
          <p:cNvPr id="38" name="object 38">
            <a:extLst>
              <a:ext uri="{C183D7F6-B498-43B3-948B-1728B52AA6E4}">
                <adec:decorative xmlns:adec="http://schemas.microsoft.com/office/drawing/2017/decorative" val="1"/>
              </a:ext>
            </a:extLst>
          </p:cNvPr>
          <p:cNvGrpSpPr/>
          <p:nvPr/>
        </p:nvGrpSpPr>
        <p:grpSpPr>
          <a:xfrm>
            <a:off x="3731688" y="3984289"/>
            <a:ext cx="586740" cy="708660"/>
            <a:chOff x="3731688" y="3984289"/>
            <a:chExt cx="586740" cy="708660"/>
          </a:xfrm>
        </p:grpSpPr>
        <p:pic>
          <p:nvPicPr>
            <p:cNvPr id="39" name="object 39"/>
            <p:cNvPicPr/>
            <p:nvPr/>
          </p:nvPicPr>
          <p:blipFill>
            <a:blip r:embed="rId11" cstate="print"/>
            <a:stretch>
              <a:fillRect/>
            </a:stretch>
          </p:blipFill>
          <p:spPr>
            <a:xfrm>
              <a:off x="3836558" y="3984289"/>
              <a:ext cx="217779" cy="217779"/>
            </a:xfrm>
            <a:prstGeom prst="rect">
              <a:avLst/>
            </a:prstGeom>
          </p:spPr>
        </p:pic>
        <p:sp>
          <p:nvSpPr>
            <p:cNvPr id="40" name="object 40"/>
            <p:cNvSpPr/>
            <p:nvPr/>
          </p:nvSpPr>
          <p:spPr>
            <a:xfrm>
              <a:off x="3731688" y="4081838"/>
              <a:ext cx="586740" cy="610870"/>
            </a:xfrm>
            <a:custGeom>
              <a:avLst/>
              <a:gdLst/>
              <a:ahLst/>
              <a:cxnLst/>
              <a:rect l="l" t="t" r="r" b="b"/>
              <a:pathLst>
                <a:path w="586739" h="610870">
                  <a:moveTo>
                    <a:pt x="535527" y="0"/>
                  </a:moveTo>
                  <a:lnTo>
                    <a:pt x="513784" y="1937"/>
                  </a:lnTo>
                  <a:lnTo>
                    <a:pt x="493763" y="12422"/>
                  </a:lnTo>
                  <a:lnTo>
                    <a:pt x="292912" y="175579"/>
                  </a:lnTo>
                  <a:lnTo>
                    <a:pt x="108648" y="175579"/>
                  </a:lnTo>
                  <a:lnTo>
                    <a:pt x="66394" y="184122"/>
                  </a:lnTo>
                  <a:lnTo>
                    <a:pt x="31854" y="207406"/>
                  </a:lnTo>
                  <a:lnTo>
                    <a:pt x="8550" y="241914"/>
                  </a:lnTo>
                  <a:lnTo>
                    <a:pt x="0" y="284125"/>
                  </a:lnTo>
                  <a:lnTo>
                    <a:pt x="0" y="480848"/>
                  </a:lnTo>
                  <a:lnTo>
                    <a:pt x="4434" y="503934"/>
                  </a:lnTo>
                  <a:lnTo>
                    <a:pt x="16624" y="521977"/>
                  </a:lnTo>
                  <a:lnTo>
                    <a:pt x="34691" y="534153"/>
                  </a:lnTo>
                  <a:lnTo>
                    <a:pt x="56794" y="538621"/>
                  </a:lnTo>
                  <a:lnTo>
                    <a:pt x="65405" y="537970"/>
                  </a:lnTo>
                  <a:lnTo>
                    <a:pt x="73612" y="536081"/>
                  </a:lnTo>
                  <a:lnTo>
                    <a:pt x="81318" y="533049"/>
                  </a:lnTo>
                  <a:lnTo>
                    <a:pt x="88430" y="528969"/>
                  </a:lnTo>
                  <a:lnTo>
                    <a:pt x="88430" y="605080"/>
                  </a:lnTo>
                  <a:lnTo>
                    <a:pt x="94056" y="610706"/>
                  </a:lnTo>
                  <a:lnTo>
                    <a:pt x="107937" y="610706"/>
                  </a:lnTo>
                  <a:lnTo>
                    <a:pt x="113563" y="605080"/>
                  </a:lnTo>
                  <a:lnTo>
                    <a:pt x="113563" y="351969"/>
                  </a:lnTo>
                  <a:lnTo>
                    <a:pt x="107937" y="346343"/>
                  </a:lnTo>
                  <a:lnTo>
                    <a:pt x="94056" y="346343"/>
                  </a:lnTo>
                  <a:lnTo>
                    <a:pt x="88430" y="351969"/>
                  </a:lnTo>
                  <a:lnTo>
                    <a:pt x="88430" y="481864"/>
                  </a:lnTo>
                  <a:lnTo>
                    <a:pt x="85940" y="494164"/>
                  </a:lnTo>
                  <a:lnTo>
                    <a:pt x="79155" y="504221"/>
                  </a:lnTo>
                  <a:lnTo>
                    <a:pt x="69099" y="511009"/>
                  </a:lnTo>
                  <a:lnTo>
                    <a:pt x="56794" y="513500"/>
                  </a:lnTo>
                  <a:lnTo>
                    <a:pt x="44658" y="511089"/>
                  </a:lnTo>
                  <a:lnTo>
                    <a:pt x="34677" y="504507"/>
                  </a:lnTo>
                  <a:lnTo>
                    <a:pt x="27830" y="494732"/>
                  </a:lnTo>
                  <a:lnTo>
                    <a:pt x="25095" y="482741"/>
                  </a:lnTo>
                  <a:lnTo>
                    <a:pt x="25133" y="284125"/>
                  </a:lnTo>
                  <a:lnTo>
                    <a:pt x="31704" y="251684"/>
                  </a:lnTo>
                  <a:lnTo>
                    <a:pt x="49617" y="225163"/>
                  </a:lnTo>
                  <a:lnTo>
                    <a:pt x="76166" y="207266"/>
                  </a:lnTo>
                  <a:lnTo>
                    <a:pt x="108648" y="200699"/>
                  </a:lnTo>
                  <a:lnTo>
                    <a:pt x="300253" y="200699"/>
                  </a:lnTo>
                  <a:lnTo>
                    <a:pt x="303060" y="199709"/>
                  </a:lnTo>
                  <a:lnTo>
                    <a:pt x="509600" y="31916"/>
                  </a:lnTo>
                  <a:lnTo>
                    <a:pt x="520779" y="26061"/>
                  </a:lnTo>
                  <a:lnTo>
                    <a:pt x="532925" y="24969"/>
                  </a:lnTo>
                  <a:lnTo>
                    <a:pt x="544577" y="28487"/>
                  </a:lnTo>
                  <a:lnTo>
                    <a:pt x="554278" y="36463"/>
                  </a:lnTo>
                  <a:lnTo>
                    <a:pt x="558876" y="42203"/>
                  </a:lnTo>
                  <a:lnTo>
                    <a:pt x="561428" y="49353"/>
                  </a:lnTo>
                  <a:lnTo>
                    <a:pt x="561428" y="56580"/>
                  </a:lnTo>
                  <a:lnTo>
                    <a:pt x="430174" y="178411"/>
                  </a:lnTo>
                  <a:lnTo>
                    <a:pt x="310629" y="276264"/>
                  </a:lnTo>
                  <a:lnTo>
                    <a:pt x="308940" y="279833"/>
                  </a:lnTo>
                  <a:lnTo>
                    <a:pt x="308940" y="605080"/>
                  </a:lnTo>
                  <a:lnTo>
                    <a:pt x="314566" y="610706"/>
                  </a:lnTo>
                  <a:lnTo>
                    <a:pt x="321500" y="610706"/>
                  </a:lnTo>
                  <a:lnTo>
                    <a:pt x="328434" y="610706"/>
                  </a:lnTo>
                  <a:lnTo>
                    <a:pt x="334060" y="605080"/>
                  </a:lnTo>
                  <a:lnTo>
                    <a:pt x="334060" y="289548"/>
                  </a:lnTo>
                  <a:lnTo>
                    <a:pt x="446049" y="197892"/>
                  </a:lnTo>
                  <a:lnTo>
                    <a:pt x="565581" y="100801"/>
                  </a:lnTo>
                  <a:lnTo>
                    <a:pt x="586549" y="56580"/>
                  </a:lnTo>
                  <a:lnTo>
                    <a:pt x="585716" y="46955"/>
                  </a:lnTo>
                  <a:lnTo>
                    <a:pt x="583268" y="37618"/>
                  </a:lnTo>
                  <a:lnTo>
                    <a:pt x="579278" y="28787"/>
                  </a:lnTo>
                  <a:lnTo>
                    <a:pt x="573824" y="20677"/>
                  </a:lnTo>
                  <a:lnTo>
                    <a:pt x="556403" y="6337"/>
                  </a:lnTo>
                  <a:lnTo>
                    <a:pt x="535527" y="0"/>
                  </a:lnTo>
                  <a:close/>
                </a:path>
              </a:pathLst>
            </a:custGeom>
            <a:solidFill>
              <a:srgbClr val="FFFFFF"/>
            </a:solidFill>
          </p:spPr>
          <p:txBody>
            <a:bodyPr wrap="square" lIns="0" tIns="0" rIns="0" bIns="0" rtlCol="0"/>
            <a:lstStyle/>
            <a:p>
              <a:endParaRPr/>
            </a:p>
          </p:txBody>
        </p:sp>
      </p:grpSp>
      <p:grpSp>
        <p:nvGrpSpPr>
          <p:cNvPr id="41" name="object 41">
            <a:extLst>
              <a:ext uri="{C183D7F6-B498-43B3-948B-1728B52AA6E4}">
                <adec:decorative xmlns:adec="http://schemas.microsoft.com/office/drawing/2017/decorative" val="1"/>
              </a:ext>
            </a:extLst>
          </p:cNvPr>
          <p:cNvGrpSpPr/>
          <p:nvPr/>
        </p:nvGrpSpPr>
        <p:grpSpPr>
          <a:xfrm>
            <a:off x="4367467" y="3984289"/>
            <a:ext cx="513080" cy="708660"/>
            <a:chOff x="4367467" y="3984289"/>
            <a:chExt cx="513080" cy="708660"/>
          </a:xfrm>
        </p:grpSpPr>
        <p:pic>
          <p:nvPicPr>
            <p:cNvPr id="42" name="object 42"/>
            <p:cNvPicPr/>
            <p:nvPr/>
          </p:nvPicPr>
          <p:blipFill>
            <a:blip r:embed="rId12" cstate="print"/>
            <a:stretch>
              <a:fillRect/>
            </a:stretch>
          </p:blipFill>
          <p:spPr>
            <a:xfrm>
              <a:off x="4557477" y="3984289"/>
              <a:ext cx="217779" cy="217779"/>
            </a:xfrm>
            <a:prstGeom prst="rect">
              <a:avLst/>
            </a:prstGeom>
          </p:spPr>
        </p:pic>
        <p:sp>
          <p:nvSpPr>
            <p:cNvPr id="43" name="object 43"/>
            <p:cNvSpPr/>
            <p:nvPr/>
          </p:nvSpPr>
          <p:spPr>
            <a:xfrm>
              <a:off x="4367466" y="4112856"/>
              <a:ext cx="513080" cy="579755"/>
            </a:xfrm>
            <a:custGeom>
              <a:avLst/>
              <a:gdLst/>
              <a:ahLst/>
              <a:cxnLst/>
              <a:rect l="l" t="t" r="r" b="b"/>
              <a:pathLst>
                <a:path w="513079" h="579754">
                  <a:moveTo>
                    <a:pt x="203708" y="248805"/>
                  </a:moveTo>
                  <a:lnTo>
                    <a:pt x="202018" y="245224"/>
                  </a:lnTo>
                  <a:lnTo>
                    <a:pt x="82448" y="147408"/>
                  </a:lnTo>
                  <a:lnTo>
                    <a:pt x="16675" y="93903"/>
                  </a:lnTo>
                  <a:lnTo>
                    <a:pt x="8763" y="94703"/>
                  </a:lnTo>
                  <a:lnTo>
                    <a:pt x="0" y="105486"/>
                  </a:lnTo>
                  <a:lnTo>
                    <a:pt x="812" y="113398"/>
                  </a:lnTo>
                  <a:lnTo>
                    <a:pt x="178587" y="258521"/>
                  </a:lnTo>
                  <a:lnTo>
                    <a:pt x="178587" y="574065"/>
                  </a:lnTo>
                  <a:lnTo>
                    <a:pt x="184213" y="579691"/>
                  </a:lnTo>
                  <a:lnTo>
                    <a:pt x="191147" y="579691"/>
                  </a:lnTo>
                  <a:lnTo>
                    <a:pt x="198081" y="579691"/>
                  </a:lnTo>
                  <a:lnTo>
                    <a:pt x="203708" y="574065"/>
                  </a:lnTo>
                  <a:lnTo>
                    <a:pt x="203708" y="248805"/>
                  </a:lnTo>
                  <a:close/>
                </a:path>
                <a:path w="513079" h="579754">
                  <a:moveTo>
                    <a:pt x="512686" y="253072"/>
                  </a:moveTo>
                  <a:lnTo>
                    <a:pt x="504126" y="210896"/>
                  </a:lnTo>
                  <a:lnTo>
                    <a:pt x="480809" y="176403"/>
                  </a:lnTo>
                  <a:lnTo>
                    <a:pt x="446265" y="153136"/>
                  </a:lnTo>
                  <a:lnTo>
                    <a:pt x="403999" y="144589"/>
                  </a:lnTo>
                  <a:lnTo>
                    <a:pt x="219760" y="144589"/>
                  </a:lnTo>
                  <a:lnTo>
                    <a:pt x="41821" y="0"/>
                  </a:lnTo>
                  <a:lnTo>
                    <a:pt x="33909" y="825"/>
                  </a:lnTo>
                  <a:lnTo>
                    <a:pt x="25171" y="11595"/>
                  </a:lnTo>
                  <a:lnTo>
                    <a:pt x="25984" y="19507"/>
                  </a:lnTo>
                  <a:lnTo>
                    <a:pt x="209613" y="168719"/>
                  </a:lnTo>
                  <a:lnTo>
                    <a:pt x="212420" y="169710"/>
                  </a:lnTo>
                  <a:lnTo>
                    <a:pt x="403999" y="169710"/>
                  </a:lnTo>
                  <a:lnTo>
                    <a:pt x="436499" y="176276"/>
                  </a:lnTo>
                  <a:lnTo>
                    <a:pt x="463054" y="194157"/>
                  </a:lnTo>
                  <a:lnTo>
                    <a:pt x="480974" y="220662"/>
                  </a:lnTo>
                  <a:lnTo>
                    <a:pt x="487553" y="253072"/>
                  </a:lnTo>
                  <a:lnTo>
                    <a:pt x="487553" y="450799"/>
                  </a:lnTo>
                  <a:lnTo>
                    <a:pt x="485063" y="463130"/>
                  </a:lnTo>
                  <a:lnTo>
                    <a:pt x="478269" y="473202"/>
                  </a:lnTo>
                  <a:lnTo>
                    <a:pt x="468185" y="479996"/>
                  </a:lnTo>
                  <a:lnTo>
                    <a:pt x="455866" y="482485"/>
                  </a:lnTo>
                  <a:lnTo>
                    <a:pt x="443547" y="479996"/>
                  </a:lnTo>
                  <a:lnTo>
                    <a:pt x="433463" y="473202"/>
                  </a:lnTo>
                  <a:lnTo>
                    <a:pt x="426669" y="463130"/>
                  </a:lnTo>
                  <a:lnTo>
                    <a:pt x="424167" y="450799"/>
                  </a:lnTo>
                  <a:lnTo>
                    <a:pt x="424167" y="443865"/>
                  </a:lnTo>
                  <a:lnTo>
                    <a:pt x="424167" y="320941"/>
                  </a:lnTo>
                  <a:lnTo>
                    <a:pt x="418541" y="315315"/>
                  </a:lnTo>
                  <a:lnTo>
                    <a:pt x="404672" y="315315"/>
                  </a:lnTo>
                  <a:lnTo>
                    <a:pt x="399046" y="320941"/>
                  </a:lnTo>
                  <a:lnTo>
                    <a:pt x="399046" y="443865"/>
                  </a:lnTo>
                  <a:lnTo>
                    <a:pt x="399046" y="450799"/>
                  </a:lnTo>
                  <a:lnTo>
                    <a:pt x="399046" y="574065"/>
                  </a:lnTo>
                  <a:lnTo>
                    <a:pt x="404672" y="579691"/>
                  </a:lnTo>
                  <a:lnTo>
                    <a:pt x="411607" y="579691"/>
                  </a:lnTo>
                  <a:lnTo>
                    <a:pt x="418541" y="579691"/>
                  </a:lnTo>
                  <a:lnTo>
                    <a:pt x="424167" y="574065"/>
                  </a:lnTo>
                  <a:lnTo>
                    <a:pt x="424167" y="496671"/>
                  </a:lnTo>
                  <a:lnTo>
                    <a:pt x="433768" y="503148"/>
                  </a:lnTo>
                  <a:lnTo>
                    <a:pt x="455866" y="507619"/>
                  </a:lnTo>
                  <a:lnTo>
                    <a:pt x="477964" y="503148"/>
                  </a:lnTo>
                  <a:lnTo>
                    <a:pt x="496023" y="490956"/>
                  </a:lnTo>
                  <a:lnTo>
                    <a:pt x="508215" y="472897"/>
                  </a:lnTo>
                  <a:lnTo>
                    <a:pt x="512686" y="450799"/>
                  </a:lnTo>
                  <a:lnTo>
                    <a:pt x="512686" y="253072"/>
                  </a:lnTo>
                  <a:close/>
                </a:path>
              </a:pathLst>
            </a:custGeom>
            <a:solidFill>
              <a:srgbClr val="FFFFFF"/>
            </a:solidFill>
          </p:spPr>
          <p:txBody>
            <a:bodyPr wrap="square" lIns="0" tIns="0" rIns="0" bIns="0" rtlCol="0"/>
            <a:lstStyle/>
            <a:p>
              <a:endParaRPr/>
            </a:p>
          </p:txBody>
        </p:sp>
      </p:grpSp>
      <p:sp>
        <p:nvSpPr>
          <p:cNvPr id="44" name="object 44">
            <a:extLst>
              <a:ext uri="{C183D7F6-B498-43B3-948B-1728B52AA6E4}">
                <adec:decorative xmlns:adec="http://schemas.microsoft.com/office/drawing/2017/decorative" val="1"/>
              </a:ext>
            </a:extLst>
          </p:cNvPr>
          <p:cNvSpPr/>
          <p:nvPr/>
        </p:nvSpPr>
        <p:spPr>
          <a:xfrm>
            <a:off x="4293117" y="3573717"/>
            <a:ext cx="25400" cy="189230"/>
          </a:xfrm>
          <a:custGeom>
            <a:avLst/>
            <a:gdLst/>
            <a:ahLst/>
            <a:cxnLst/>
            <a:rect l="l" t="t" r="r" b="b"/>
            <a:pathLst>
              <a:path w="25400" h="189229">
                <a:moveTo>
                  <a:pt x="19494" y="0"/>
                </a:moveTo>
                <a:lnTo>
                  <a:pt x="5626" y="0"/>
                </a:lnTo>
                <a:lnTo>
                  <a:pt x="0" y="5613"/>
                </a:lnTo>
                <a:lnTo>
                  <a:pt x="0" y="183172"/>
                </a:lnTo>
                <a:lnTo>
                  <a:pt x="5626" y="188798"/>
                </a:lnTo>
                <a:lnTo>
                  <a:pt x="12560" y="188798"/>
                </a:lnTo>
                <a:lnTo>
                  <a:pt x="19494" y="188798"/>
                </a:lnTo>
                <a:lnTo>
                  <a:pt x="25120" y="183172"/>
                </a:lnTo>
                <a:lnTo>
                  <a:pt x="25120" y="5613"/>
                </a:lnTo>
                <a:lnTo>
                  <a:pt x="19494" y="0"/>
                </a:lnTo>
                <a:close/>
              </a:path>
            </a:pathLst>
          </a:custGeom>
          <a:solidFill>
            <a:srgbClr val="FFFFFF"/>
          </a:solidFill>
        </p:spPr>
        <p:txBody>
          <a:bodyPr wrap="square" lIns="0" tIns="0" rIns="0" bIns="0" rtlCol="0"/>
          <a:lstStyle/>
          <a:p>
            <a:endParaRPr/>
          </a:p>
        </p:txBody>
      </p:sp>
      <p:pic>
        <p:nvPicPr>
          <p:cNvPr id="45" name="object 45">
            <a:extLst>
              <a:ext uri="{C183D7F6-B498-43B3-948B-1728B52AA6E4}">
                <adec:decorative xmlns:adec="http://schemas.microsoft.com/office/drawing/2017/decorative" val="1"/>
              </a:ext>
            </a:extLst>
          </p:cNvPr>
          <p:cNvPicPr/>
          <p:nvPr/>
        </p:nvPicPr>
        <p:blipFill>
          <a:blip r:embed="rId13" cstate="print"/>
          <a:stretch>
            <a:fillRect/>
          </a:stretch>
        </p:blipFill>
        <p:spPr>
          <a:xfrm>
            <a:off x="4006551" y="3682222"/>
            <a:ext cx="151599" cy="133985"/>
          </a:xfrm>
          <a:prstGeom prst="rect">
            <a:avLst/>
          </a:prstGeom>
        </p:spPr>
      </p:pic>
      <p:pic>
        <p:nvPicPr>
          <p:cNvPr id="46" name="object 46">
            <a:extLst>
              <a:ext uri="{C183D7F6-B498-43B3-948B-1728B52AA6E4}">
                <adec:decorative xmlns:adec="http://schemas.microsoft.com/office/drawing/2017/decorative" val="1"/>
              </a:ext>
            </a:extLst>
          </p:cNvPr>
          <p:cNvPicPr/>
          <p:nvPr/>
        </p:nvPicPr>
        <p:blipFill>
          <a:blip r:embed="rId14" cstate="print"/>
          <a:stretch>
            <a:fillRect/>
          </a:stretch>
        </p:blipFill>
        <p:spPr>
          <a:xfrm>
            <a:off x="4453195" y="3682222"/>
            <a:ext cx="151599" cy="13398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59942" y="1142099"/>
            <a:ext cx="8320112" cy="751488"/>
          </a:xfrm>
          <a:prstGeom prst="rect">
            <a:avLst/>
          </a:prstGeom>
        </p:spPr>
        <p:txBody>
          <a:bodyPr vert="horz" wrap="square" lIns="0" tIns="12700" rIns="0" bIns="0" rtlCol="0">
            <a:spAutoFit/>
          </a:bodyPr>
          <a:lstStyle/>
          <a:p>
            <a:pPr marL="12700">
              <a:lnSpc>
                <a:spcPct val="100000"/>
              </a:lnSpc>
              <a:spcBef>
                <a:spcPts val="100"/>
              </a:spcBef>
              <a:tabLst>
                <a:tab pos="1711325" algn="l"/>
                <a:tab pos="2308860" algn="l"/>
                <a:tab pos="3187700" algn="l"/>
                <a:tab pos="4387215" algn="l"/>
                <a:tab pos="5590540" algn="l"/>
                <a:tab pos="6610350" algn="l"/>
              </a:tabLst>
            </a:pPr>
            <a:r>
              <a:rPr sz="4800" spc="-10">
                <a:solidFill>
                  <a:srgbClr val="7EBE73"/>
                </a:solidFill>
              </a:rPr>
              <a:t>There</a:t>
            </a:r>
            <a:r>
              <a:rPr sz="4800">
                <a:solidFill>
                  <a:srgbClr val="7EBE73"/>
                </a:solidFill>
              </a:rPr>
              <a:t>	</a:t>
            </a:r>
            <a:r>
              <a:rPr sz="4800" spc="-25">
                <a:solidFill>
                  <a:srgbClr val="7EBE73"/>
                </a:solidFill>
              </a:rPr>
              <a:t>is</a:t>
            </a:r>
            <a:r>
              <a:rPr sz="4800">
                <a:solidFill>
                  <a:srgbClr val="7EBE73"/>
                </a:solidFill>
              </a:rPr>
              <a:t>	</a:t>
            </a:r>
            <a:r>
              <a:rPr sz="4800" spc="-25">
                <a:solidFill>
                  <a:srgbClr val="7EBE73"/>
                </a:solidFill>
              </a:rPr>
              <a:t>no</a:t>
            </a:r>
            <a:r>
              <a:rPr lang="en-GB" sz="4800" spc="-25">
                <a:solidFill>
                  <a:srgbClr val="7EBE73"/>
                </a:solidFill>
              </a:rPr>
              <a:t> </a:t>
            </a:r>
            <a:r>
              <a:rPr sz="4800" spc="-25">
                <a:solidFill>
                  <a:srgbClr val="7EBE73"/>
                </a:solidFill>
              </a:rPr>
              <a:t>one</a:t>
            </a:r>
            <a:r>
              <a:rPr sz="4800">
                <a:solidFill>
                  <a:srgbClr val="7EBE73"/>
                </a:solidFill>
              </a:rPr>
              <a:t>	</a:t>
            </a:r>
            <a:r>
              <a:rPr sz="4800" spc="-20">
                <a:solidFill>
                  <a:srgbClr val="7EBE73"/>
                </a:solidFill>
              </a:rPr>
              <a:t>size</a:t>
            </a:r>
            <a:r>
              <a:rPr lang="en-GB" sz="4800" spc="-20">
                <a:solidFill>
                  <a:srgbClr val="7EBE73"/>
                </a:solidFill>
              </a:rPr>
              <a:t> </a:t>
            </a:r>
            <a:r>
              <a:rPr sz="4800" spc="-20">
                <a:solidFill>
                  <a:srgbClr val="7EBE73"/>
                </a:solidFill>
              </a:rPr>
              <a:t>fits</a:t>
            </a:r>
            <a:r>
              <a:rPr lang="en-GB" sz="4800" spc="-20">
                <a:solidFill>
                  <a:srgbClr val="7EBE73"/>
                </a:solidFill>
              </a:rPr>
              <a:t> </a:t>
            </a:r>
            <a:r>
              <a:rPr sz="4800" spc="-10">
                <a:solidFill>
                  <a:srgbClr val="7EBE73"/>
                </a:solidFill>
              </a:rPr>
              <a:t>all...</a:t>
            </a:r>
            <a:endParaRPr sz="4800"/>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7926593" y="0"/>
            <a:ext cx="1753460" cy="850442"/>
          </a:xfrm>
          <a:prstGeom prst="rect">
            <a:avLst/>
          </a:prstGeom>
        </p:spPr>
      </p:pic>
      <p:sp>
        <p:nvSpPr>
          <p:cNvPr id="4" name="object 4"/>
          <p:cNvSpPr txBox="1"/>
          <p:nvPr/>
        </p:nvSpPr>
        <p:spPr>
          <a:xfrm>
            <a:off x="1425400" y="2171915"/>
            <a:ext cx="8798100" cy="566822"/>
          </a:xfrm>
          <a:prstGeom prst="rect">
            <a:avLst/>
          </a:prstGeom>
        </p:spPr>
        <p:txBody>
          <a:bodyPr vert="horz" wrap="square" lIns="0" tIns="12700" rIns="0" bIns="0" rtlCol="0">
            <a:spAutoFit/>
          </a:bodyPr>
          <a:lstStyle/>
          <a:p>
            <a:pPr marL="12700">
              <a:lnSpc>
                <a:spcPct val="100000"/>
              </a:lnSpc>
              <a:spcBef>
                <a:spcPts val="100"/>
              </a:spcBef>
            </a:pPr>
            <a:r>
              <a:rPr sz="3600">
                <a:solidFill>
                  <a:srgbClr val="FFFFFF"/>
                </a:solidFill>
                <a:latin typeface="Calibri" panose="020F0502020204030204" pitchFamily="34" charset="0"/>
                <a:cs typeface="Calibri" panose="020F0502020204030204" pitchFamily="34" charset="0"/>
              </a:rPr>
              <a:t>Access</a:t>
            </a:r>
            <a:r>
              <a:rPr sz="3600" spc="-10">
                <a:solidFill>
                  <a:srgbClr val="FFFFFF"/>
                </a:solidFill>
                <a:latin typeface="Calibri" panose="020F0502020204030204" pitchFamily="34" charset="0"/>
                <a:cs typeface="Calibri" panose="020F0502020204030204" pitchFamily="34" charset="0"/>
              </a:rPr>
              <a:t> </a:t>
            </a:r>
            <a:r>
              <a:rPr sz="3600">
                <a:solidFill>
                  <a:srgbClr val="FFFFFF"/>
                </a:solidFill>
                <a:latin typeface="Calibri" panose="020F0502020204030204" pitchFamily="34" charset="0"/>
                <a:cs typeface="Calibri" panose="020F0502020204030204" pitchFamily="34" charset="0"/>
              </a:rPr>
              <a:t>tailored</a:t>
            </a:r>
            <a:r>
              <a:rPr sz="3600" spc="5">
                <a:solidFill>
                  <a:srgbClr val="FFFFFF"/>
                </a:solidFill>
                <a:latin typeface="Calibri" panose="020F0502020204030204" pitchFamily="34" charset="0"/>
                <a:cs typeface="Calibri" panose="020F0502020204030204" pitchFamily="34" charset="0"/>
              </a:rPr>
              <a:t> </a:t>
            </a:r>
            <a:r>
              <a:rPr sz="3600">
                <a:solidFill>
                  <a:srgbClr val="FFFFFF"/>
                </a:solidFill>
                <a:latin typeface="Calibri" panose="020F0502020204030204" pitchFamily="34" charset="0"/>
                <a:cs typeface="Calibri" panose="020F0502020204030204" pitchFamily="34" charset="0"/>
              </a:rPr>
              <a:t>support for</a:t>
            </a:r>
            <a:r>
              <a:rPr sz="3600" spc="5">
                <a:solidFill>
                  <a:srgbClr val="FFFFFF"/>
                </a:solidFill>
                <a:latin typeface="Calibri" panose="020F0502020204030204" pitchFamily="34" charset="0"/>
                <a:cs typeface="Calibri" panose="020F0502020204030204" pitchFamily="34" charset="0"/>
              </a:rPr>
              <a:t> </a:t>
            </a:r>
            <a:r>
              <a:rPr sz="3600">
                <a:solidFill>
                  <a:srgbClr val="FFFFFF"/>
                </a:solidFill>
                <a:latin typeface="Calibri" panose="020F0502020204030204" pitchFamily="34" charset="0"/>
                <a:cs typeface="Calibri" panose="020F0502020204030204" pitchFamily="34" charset="0"/>
              </a:rPr>
              <a:t>your</a:t>
            </a:r>
            <a:r>
              <a:rPr sz="3600" spc="5">
                <a:solidFill>
                  <a:srgbClr val="FFFFFF"/>
                </a:solidFill>
                <a:latin typeface="Calibri" panose="020F0502020204030204" pitchFamily="34" charset="0"/>
                <a:cs typeface="Calibri" panose="020F0502020204030204" pitchFamily="34" charset="0"/>
              </a:rPr>
              <a:t> </a:t>
            </a:r>
            <a:r>
              <a:rPr sz="3600" spc="-10">
                <a:solidFill>
                  <a:srgbClr val="FFFFFF"/>
                </a:solidFill>
                <a:latin typeface="Calibri" panose="020F0502020204030204" pitchFamily="34" charset="0"/>
                <a:cs typeface="Calibri" panose="020F0502020204030204" pitchFamily="34" charset="0"/>
              </a:rPr>
              <a:t>business.</a:t>
            </a:r>
            <a:endParaRPr sz="3600">
              <a:latin typeface="Calibri" panose="020F0502020204030204" pitchFamily="34" charset="0"/>
              <a:cs typeface="Calibri" panose="020F0502020204030204" pitchFamily="34" charset="0"/>
            </a:endParaRPr>
          </a:p>
        </p:txBody>
      </p:sp>
      <p:sp>
        <p:nvSpPr>
          <p:cNvPr id="5" name="object 5"/>
          <p:cNvSpPr txBox="1"/>
          <p:nvPr/>
        </p:nvSpPr>
        <p:spPr>
          <a:xfrm>
            <a:off x="1359942" y="2979343"/>
            <a:ext cx="4246747" cy="2572498"/>
          </a:xfrm>
          <a:prstGeom prst="rect">
            <a:avLst/>
          </a:prstGeom>
        </p:spPr>
        <p:txBody>
          <a:bodyPr vert="horz" wrap="square" lIns="0" tIns="116839" rIns="0" bIns="0" rtlCol="0">
            <a:spAutoFit/>
          </a:bodyPr>
          <a:lstStyle/>
          <a:p>
            <a:pPr marL="241300" indent="-228600" algn="l">
              <a:lnSpc>
                <a:spcPct val="100000"/>
              </a:lnSpc>
              <a:spcBef>
                <a:spcPts val="919"/>
              </a:spcBef>
              <a:buChar char="•"/>
              <a:tabLst>
                <a:tab pos="241300" algn="l"/>
              </a:tabLst>
            </a:pPr>
            <a:r>
              <a:rPr sz="2400" spc="-20" dirty="0">
                <a:solidFill>
                  <a:srgbClr val="FFFFFF"/>
                </a:solidFill>
                <a:latin typeface="Calibri" panose="020F0502020204030204" pitchFamily="34" charset="0"/>
                <a:cs typeface="Calibri" panose="020F0502020204030204" pitchFamily="34" charset="0"/>
              </a:rPr>
              <a:t>Introductions</a:t>
            </a:r>
            <a:r>
              <a:rPr sz="2400" spc="-45" dirty="0">
                <a:solidFill>
                  <a:srgbClr val="FFFFFF"/>
                </a:solidFill>
                <a:latin typeface="Calibri" panose="020F0502020204030204" pitchFamily="34" charset="0"/>
                <a:cs typeface="Calibri" panose="020F0502020204030204" pitchFamily="34" charset="0"/>
              </a:rPr>
              <a:t> </a:t>
            </a:r>
            <a:r>
              <a:rPr lang="en-GB" sz="2400" dirty="0">
                <a:solidFill>
                  <a:srgbClr val="FFFFFF"/>
                </a:solidFill>
                <a:latin typeface="Calibri" panose="020F0502020204030204" pitchFamily="34" charset="0"/>
                <a:cs typeface="Calibri" panose="020F0502020204030204" pitchFamily="34" charset="0"/>
              </a:rPr>
              <a:t>and</a:t>
            </a:r>
            <a:r>
              <a:rPr sz="2400" spc="-40"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matchmaking</a:t>
            </a:r>
            <a:endParaRPr sz="2400" dirty="0">
              <a:latin typeface="Calibri" panose="020F0502020204030204" pitchFamily="34" charset="0"/>
              <a:cs typeface="Calibri" panose="020F0502020204030204" pitchFamily="34" charset="0"/>
            </a:endParaRPr>
          </a:p>
          <a:p>
            <a:pPr marL="241300" marR="725805" indent="-229235" algn="l">
              <a:lnSpc>
                <a:spcPct val="104200"/>
              </a:lnSpc>
              <a:spcBef>
                <a:spcPts val="700"/>
              </a:spcBef>
              <a:buChar char="•"/>
              <a:tabLst>
                <a:tab pos="241300" algn="l"/>
              </a:tabLst>
            </a:pPr>
            <a:r>
              <a:rPr sz="2400" spc="-10" dirty="0">
                <a:solidFill>
                  <a:srgbClr val="FFFFFF"/>
                </a:solidFill>
                <a:latin typeface="Calibri" panose="020F0502020204030204" pitchFamily="34" charset="0"/>
                <a:cs typeface="Calibri" panose="020F0502020204030204" pitchFamily="34" charset="0"/>
              </a:rPr>
              <a:t>Dedicated</a:t>
            </a:r>
            <a:r>
              <a:rPr sz="2400" spc="-11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bid</a:t>
            </a:r>
            <a:r>
              <a:rPr sz="2400" spc="-10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writing</a:t>
            </a:r>
            <a:r>
              <a:rPr sz="2400" spc="-105" dirty="0">
                <a:solidFill>
                  <a:srgbClr val="FFFFFF"/>
                </a:solidFill>
                <a:latin typeface="Calibri" panose="020F0502020204030204" pitchFamily="34" charset="0"/>
                <a:cs typeface="Calibri" panose="020F0502020204030204" pitchFamily="34" charset="0"/>
              </a:rPr>
              <a:t> </a:t>
            </a:r>
            <a:r>
              <a:rPr sz="2400" spc="-25" dirty="0">
                <a:solidFill>
                  <a:srgbClr val="FFFFFF"/>
                </a:solidFill>
                <a:latin typeface="Calibri" panose="020F0502020204030204" pitchFamily="34" charset="0"/>
                <a:cs typeface="Calibri" panose="020F0502020204030204" pitchFamily="34" charset="0"/>
              </a:rPr>
              <a:t>and research</a:t>
            </a:r>
            <a:r>
              <a:rPr sz="2400" spc="-95" dirty="0">
                <a:solidFill>
                  <a:srgbClr val="FFFFFF"/>
                </a:solidFill>
                <a:latin typeface="Calibri" panose="020F0502020204030204" pitchFamily="34" charset="0"/>
                <a:cs typeface="Calibri" panose="020F0502020204030204" pitchFamily="34" charset="0"/>
              </a:rPr>
              <a:t> </a:t>
            </a:r>
            <a:r>
              <a:rPr sz="2400" spc="-20" dirty="0">
                <a:solidFill>
                  <a:srgbClr val="FFFFFF"/>
                </a:solidFill>
                <a:latin typeface="Calibri" panose="020F0502020204030204" pitchFamily="34" charset="0"/>
                <a:cs typeface="Calibri" panose="020F0502020204030204" pitchFamily="34" charset="0"/>
              </a:rPr>
              <a:t>teams</a:t>
            </a:r>
            <a:endParaRPr sz="2400" dirty="0">
              <a:latin typeface="Calibri" panose="020F0502020204030204" pitchFamily="34" charset="0"/>
              <a:cs typeface="Calibri" panose="020F0502020204030204" pitchFamily="34" charset="0"/>
            </a:endParaRPr>
          </a:p>
          <a:p>
            <a:pPr marL="241300" marR="5080" indent="-229235" algn="l">
              <a:lnSpc>
                <a:spcPct val="104200"/>
              </a:lnSpc>
              <a:spcBef>
                <a:spcPts val="700"/>
              </a:spcBef>
              <a:buChar char="•"/>
              <a:tabLst>
                <a:tab pos="241300" algn="l"/>
              </a:tabLst>
            </a:pPr>
            <a:r>
              <a:rPr sz="2400" spc="-10" dirty="0">
                <a:solidFill>
                  <a:srgbClr val="FFFFFF"/>
                </a:solidFill>
                <a:latin typeface="Calibri" panose="020F0502020204030204" pitchFamily="34" charset="0"/>
                <a:cs typeface="Calibri" panose="020F0502020204030204" pitchFamily="34" charset="0"/>
              </a:rPr>
              <a:t>Strong</a:t>
            </a:r>
            <a:r>
              <a:rPr sz="2400" spc="-90"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working</a:t>
            </a:r>
            <a:r>
              <a:rPr sz="2400" spc="-85" dirty="0">
                <a:solidFill>
                  <a:srgbClr val="FFFFFF"/>
                </a:solidFill>
                <a:latin typeface="Calibri" panose="020F0502020204030204" pitchFamily="34" charset="0"/>
                <a:cs typeface="Calibri" panose="020F0502020204030204" pitchFamily="34" charset="0"/>
              </a:rPr>
              <a:t> </a:t>
            </a:r>
            <a:r>
              <a:rPr sz="2400" spc="-20" dirty="0">
                <a:solidFill>
                  <a:srgbClr val="FFFFFF"/>
                </a:solidFill>
                <a:latin typeface="Calibri" panose="020F0502020204030204" pitchFamily="34" charset="0"/>
                <a:cs typeface="Calibri" panose="020F0502020204030204" pitchFamily="34" charset="0"/>
              </a:rPr>
              <a:t>relationship</a:t>
            </a:r>
            <a:r>
              <a:rPr sz="2400" spc="-85" dirty="0">
                <a:solidFill>
                  <a:srgbClr val="FFFFFF"/>
                </a:solidFill>
                <a:latin typeface="Calibri" panose="020F0502020204030204" pitchFamily="34" charset="0"/>
                <a:cs typeface="Calibri" panose="020F0502020204030204" pitchFamily="34" charset="0"/>
              </a:rPr>
              <a:t> </a:t>
            </a:r>
            <a:r>
              <a:rPr sz="2400" spc="-20" dirty="0">
                <a:solidFill>
                  <a:srgbClr val="FFFFFF"/>
                </a:solidFill>
                <a:latin typeface="Calibri" panose="020F0502020204030204" pitchFamily="34" charset="0"/>
                <a:cs typeface="Calibri" panose="020F0502020204030204" pitchFamily="34" charset="0"/>
              </a:rPr>
              <a:t>with </a:t>
            </a:r>
            <a:r>
              <a:rPr sz="2400" spc="-10" dirty="0">
                <a:solidFill>
                  <a:srgbClr val="FFFFFF"/>
                </a:solidFill>
                <a:latin typeface="Calibri" panose="020F0502020204030204" pitchFamily="34" charset="0"/>
                <a:cs typeface="Calibri" panose="020F0502020204030204" pitchFamily="34" charset="0"/>
              </a:rPr>
              <a:t>funders</a:t>
            </a:r>
            <a:r>
              <a:rPr sz="2400" spc="-6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and</a:t>
            </a:r>
            <a:r>
              <a:rPr sz="2400" spc="-65" dirty="0">
                <a:solidFill>
                  <a:srgbClr val="FFFFFF"/>
                </a:solidFill>
                <a:latin typeface="Calibri" panose="020F0502020204030204" pitchFamily="34" charset="0"/>
                <a:cs typeface="Calibri" panose="020F0502020204030204" pitchFamily="34" charset="0"/>
              </a:rPr>
              <a:t> </a:t>
            </a:r>
            <a:r>
              <a:rPr sz="2400" spc="-25" dirty="0">
                <a:solidFill>
                  <a:srgbClr val="FFFFFF"/>
                </a:solidFill>
                <a:latin typeface="Calibri" panose="020F0502020204030204" pitchFamily="34" charset="0"/>
                <a:cs typeface="Calibri" panose="020F0502020204030204" pitchFamily="34" charset="0"/>
              </a:rPr>
              <a:t>horizon-</a:t>
            </a:r>
            <a:r>
              <a:rPr sz="2400" spc="-10" dirty="0">
                <a:solidFill>
                  <a:srgbClr val="FFFFFF"/>
                </a:solidFill>
                <a:latin typeface="Calibri" panose="020F0502020204030204" pitchFamily="34" charset="0"/>
                <a:cs typeface="Calibri" panose="020F0502020204030204" pitchFamily="34" charset="0"/>
              </a:rPr>
              <a:t>scanning</a:t>
            </a:r>
            <a:r>
              <a:rPr lang="en-GB" sz="2400" spc="-65" dirty="0">
                <a:solidFill>
                  <a:srgbClr val="FFFFFF"/>
                </a:solidFill>
                <a:latin typeface="Calibri" panose="020F0502020204030204" pitchFamily="34" charset="0"/>
                <a:cs typeface="Calibri" panose="020F0502020204030204" pitchFamily="34" charset="0"/>
              </a:rPr>
              <a:t> </a:t>
            </a:r>
            <a:r>
              <a:rPr sz="2400" spc="-25" dirty="0">
                <a:solidFill>
                  <a:srgbClr val="FFFFFF"/>
                </a:solidFill>
                <a:latin typeface="Calibri" panose="020F0502020204030204" pitchFamily="34" charset="0"/>
                <a:cs typeface="Calibri" panose="020F0502020204030204" pitchFamily="34" charset="0"/>
              </a:rPr>
              <a:t>of </a:t>
            </a:r>
            <a:r>
              <a:rPr sz="2400" spc="-10" dirty="0">
                <a:solidFill>
                  <a:srgbClr val="FFFFFF"/>
                </a:solidFill>
                <a:latin typeface="Calibri" panose="020F0502020204030204" pitchFamily="34" charset="0"/>
                <a:cs typeface="Calibri" panose="020F0502020204030204" pitchFamily="34" charset="0"/>
              </a:rPr>
              <a:t>funding</a:t>
            </a:r>
            <a:r>
              <a:rPr sz="2400" spc="-7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opportunities</a:t>
            </a:r>
            <a:endParaRPr sz="2400" dirty="0">
              <a:latin typeface="Calibri" panose="020F0502020204030204" pitchFamily="34" charset="0"/>
              <a:cs typeface="Calibri" panose="020F0502020204030204" pitchFamily="34" charset="0"/>
            </a:endParaRPr>
          </a:p>
        </p:txBody>
      </p:sp>
      <p:sp>
        <p:nvSpPr>
          <p:cNvPr id="6" name="object 6"/>
          <p:cNvSpPr txBox="1"/>
          <p:nvPr/>
        </p:nvSpPr>
        <p:spPr>
          <a:xfrm>
            <a:off x="5947837" y="3101922"/>
            <a:ext cx="4149474" cy="2093595"/>
          </a:xfrm>
          <a:prstGeom prst="rect">
            <a:avLst/>
          </a:prstGeom>
        </p:spPr>
        <p:txBody>
          <a:bodyPr vert="horz" wrap="square" lIns="0" tIns="12700" rIns="0" bIns="0" rtlCol="0" anchor="t">
            <a:spAutoFit/>
          </a:bodyPr>
          <a:lstStyle/>
          <a:p>
            <a:pPr marL="240665" marR="5080" indent="-228600" algn="l">
              <a:lnSpc>
                <a:spcPts val="3000"/>
              </a:lnSpc>
              <a:spcBef>
                <a:spcPts val="100"/>
              </a:spcBef>
              <a:buChar char="•"/>
              <a:tabLst>
                <a:tab pos="240665" algn="l"/>
              </a:tabLst>
            </a:pPr>
            <a:r>
              <a:rPr sz="2400" spc="-10" dirty="0">
                <a:solidFill>
                  <a:srgbClr val="FFFFFF"/>
                </a:solidFill>
                <a:latin typeface="Calibri" panose="020F0502020204030204" pitchFamily="34" charset="0"/>
                <a:cs typeface="Calibri" panose="020F0502020204030204" pitchFamily="34" charset="0"/>
              </a:rPr>
              <a:t>Provide</a:t>
            </a:r>
            <a:r>
              <a:rPr sz="2400" spc="-10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diagnostic</a:t>
            </a:r>
            <a:r>
              <a:rPr sz="2400" spc="-10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assessments </a:t>
            </a:r>
            <a:r>
              <a:rPr sz="2400" dirty="0">
                <a:solidFill>
                  <a:srgbClr val="FFFFFF"/>
                </a:solidFill>
                <a:latin typeface="Calibri" panose="020F0502020204030204" pitchFamily="34" charset="0"/>
                <a:cs typeface="Calibri" panose="020F0502020204030204" pitchFamily="34" charset="0"/>
              </a:rPr>
              <a:t>&amp;</a:t>
            </a:r>
            <a:r>
              <a:rPr sz="2400" spc="-20" dirty="0">
                <a:solidFill>
                  <a:srgbClr val="FFFFFF"/>
                </a:solidFill>
                <a:latin typeface="Calibri" panose="020F0502020204030204" pitchFamily="34" charset="0"/>
                <a:cs typeface="Calibri" panose="020F0502020204030204" pitchFamily="34" charset="0"/>
              </a:rPr>
              <a:t> 1:1s</a:t>
            </a:r>
            <a:endParaRPr sz="2400" dirty="0">
              <a:latin typeface="Calibri" panose="020F0502020204030204" pitchFamily="34" charset="0"/>
              <a:cs typeface="Calibri" panose="020F0502020204030204" pitchFamily="34" charset="0"/>
            </a:endParaRPr>
          </a:p>
          <a:p>
            <a:pPr marL="240665" indent="-227965" algn="l">
              <a:lnSpc>
                <a:spcPct val="100000"/>
              </a:lnSpc>
              <a:spcBef>
                <a:spcPts val="700"/>
              </a:spcBef>
              <a:buChar char="•"/>
              <a:tabLst>
                <a:tab pos="240665" algn="l"/>
              </a:tabLst>
            </a:pPr>
            <a:r>
              <a:rPr sz="2400" spc="-10" dirty="0">
                <a:solidFill>
                  <a:srgbClr val="FFFFFF"/>
                </a:solidFill>
                <a:latin typeface="Calibri" panose="020F0502020204030204" pitchFamily="34" charset="0"/>
                <a:cs typeface="Calibri" panose="020F0502020204030204" pitchFamily="34" charset="0"/>
              </a:rPr>
              <a:t>Frame</a:t>
            </a:r>
            <a:r>
              <a:rPr sz="2400" spc="-5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and</a:t>
            </a:r>
            <a:r>
              <a:rPr sz="2400" spc="-5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scope</a:t>
            </a:r>
            <a:r>
              <a:rPr sz="2400" spc="-50"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projects</a:t>
            </a:r>
            <a:endParaRPr sz="2400" dirty="0">
              <a:latin typeface="Calibri" panose="020F0502020204030204" pitchFamily="34" charset="0"/>
              <a:cs typeface="Calibri" panose="020F0502020204030204" pitchFamily="34" charset="0"/>
            </a:endParaRPr>
          </a:p>
          <a:p>
            <a:pPr marL="240665" marR="223520" indent="-228600" algn="l">
              <a:lnSpc>
                <a:spcPct val="104200"/>
              </a:lnSpc>
              <a:spcBef>
                <a:spcPts val="700"/>
              </a:spcBef>
              <a:buChar char="•"/>
              <a:tabLst>
                <a:tab pos="240665" algn="l"/>
              </a:tabLst>
            </a:pPr>
            <a:r>
              <a:rPr sz="2400" spc="-10" dirty="0">
                <a:solidFill>
                  <a:srgbClr val="FFFFFF"/>
                </a:solidFill>
                <a:latin typeface="Calibri"/>
                <a:ea typeface="Calibri"/>
                <a:cs typeface="Calibri"/>
              </a:rPr>
              <a:t>Provide</a:t>
            </a:r>
            <a:r>
              <a:rPr sz="2400" spc="-100" dirty="0">
                <a:solidFill>
                  <a:srgbClr val="FFFFFF"/>
                </a:solidFill>
                <a:latin typeface="Calibri"/>
                <a:ea typeface="Calibri"/>
                <a:cs typeface="Calibri"/>
              </a:rPr>
              <a:t> </a:t>
            </a:r>
            <a:r>
              <a:rPr sz="2400" dirty="0">
                <a:solidFill>
                  <a:srgbClr val="FFFFFF"/>
                </a:solidFill>
                <a:latin typeface="Calibri"/>
                <a:ea typeface="Calibri"/>
                <a:cs typeface="Calibri"/>
              </a:rPr>
              <a:t>bespoke</a:t>
            </a:r>
            <a:r>
              <a:rPr sz="2400" spc="-100" dirty="0">
                <a:solidFill>
                  <a:srgbClr val="FFFFFF"/>
                </a:solidFill>
                <a:latin typeface="Calibri"/>
                <a:ea typeface="Calibri"/>
                <a:cs typeface="Calibri"/>
              </a:rPr>
              <a:t> </a:t>
            </a:r>
            <a:r>
              <a:rPr sz="2400" dirty="0">
                <a:solidFill>
                  <a:srgbClr val="FFFFFF"/>
                </a:solidFill>
                <a:latin typeface="Calibri"/>
                <a:ea typeface="Calibri"/>
                <a:cs typeface="Calibri"/>
              </a:rPr>
              <a:t>training</a:t>
            </a:r>
            <a:r>
              <a:rPr sz="2400" spc="-100" dirty="0">
                <a:solidFill>
                  <a:srgbClr val="FFFFFF"/>
                </a:solidFill>
                <a:latin typeface="Calibri"/>
                <a:ea typeface="Calibri"/>
                <a:cs typeface="Calibri"/>
              </a:rPr>
              <a:t> </a:t>
            </a:r>
            <a:r>
              <a:rPr lang="en-US" sz="2400" spc="-20" dirty="0">
                <a:solidFill>
                  <a:srgbClr val="FFFFFF"/>
                </a:solidFill>
                <a:latin typeface="Calibri"/>
                <a:ea typeface="Calibri"/>
                <a:cs typeface="Calibri"/>
              </a:rPr>
              <a:t>pro</a:t>
            </a:r>
            <a:r>
              <a:rPr lang="en-US" sz="2400" spc="-10" dirty="0">
                <a:solidFill>
                  <a:srgbClr val="FFFFFF"/>
                </a:solidFill>
                <a:latin typeface="Calibri"/>
                <a:ea typeface="Calibri"/>
                <a:cs typeface="Calibri"/>
              </a:rPr>
              <a:t>grammes</a:t>
            </a:r>
            <a:endParaRPr sz="2400" dirty="0">
              <a:latin typeface="Calibri" panose="020F0502020204030204" pitchFamily="34" charset="0"/>
              <a:cs typeface="Calibri" panose="020F0502020204030204" pitchFamily="34" charset="0"/>
            </a:endParaRPr>
          </a:p>
        </p:txBody>
      </p:sp>
      <p:sp>
        <p:nvSpPr>
          <p:cNvPr id="7" name="object 7">
            <a:extLst>
              <a:ext uri="{C183D7F6-B498-43B3-948B-1728B52AA6E4}">
                <adec:decorative xmlns:adec="http://schemas.microsoft.com/office/drawing/2017/decorative" val="1"/>
              </a:ext>
            </a:extLst>
          </p:cNvPr>
          <p:cNvSpPr/>
          <p:nvPr/>
        </p:nvSpPr>
        <p:spPr>
          <a:xfrm>
            <a:off x="172633" y="6881396"/>
            <a:ext cx="10283825" cy="500380"/>
          </a:xfrm>
          <a:custGeom>
            <a:avLst/>
            <a:gdLst/>
            <a:ahLst/>
            <a:cxnLst/>
            <a:rect l="l" t="t" r="r" b="b"/>
            <a:pathLst>
              <a:path w="10283825" h="500379">
                <a:moveTo>
                  <a:pt x="10255745" y="444715"/>
                </a:moveTo>
                <a:lnTo>
                  <a:pt x="10244951" y="446902"/>
                </a:lnTo>
                <a:lnTo>
                  <a:pt x="10236125" y="452864"/>
                </a:lnTo>
                <a:lnTo>
                  <a:pt x="10230168" y="461705"/>
                </a:lnTo>
                <a:lnTo>
                  <a:pt x="10227983" y="472528"/>
                </a:lnTo>
                <a:lnTo>
                  <a:pt x="10230168" y="483324"/>
                </a:lnTo>
                <a:lnTo>
                  <a:pt x="10236125" y="492155"/>
                </a:lnTo>
                <a:lnTo>
                  <a:pt x="10244951" y="498116"/>
                </a:lnTo>
                <a:lnTo>
                  <a:pt x="10255745" y="500303"/>
                </a:lnTo>
                <a:lnTo>
                  <a:pt x="10266576" y="498116"/>
                </a:lnTo>
                <a:lnTo>
                  <a:pt x="10275420" y="492155"/>
                </a:lnTo>
                <a:lnTo>
                  <a:pt x="10281384" y="483324"/>
                </a:lnTo>
                <a:lnTo>
                  <a:pt x="10283571" y="472528"/>
                </a:lnTo>
                <a:lnTo>
                  <a:pt x="10281384" y="461705"/>
                </a:lnTo>
                <a:lnTo>
                  <a:pt x="10275420" y="452864"/>
                </a:lnTo>
                <a:lnTo>
                  <a:pt x="10266576" y="446902"/>
                </a:lnTo>
                <a:lnTo>
                  <a:pt x="10255745" y="444715"/>
                </a:lnTo>
                <a:close/>
              </a:path>
              <a:path w="10283825" h="500379">
                <a:moveTo>
                  <a:pt x="9811092" y="444715"/>
                </a:moveTo>
                <a:lnTo>
                  <a:pt x="9800267" y="446902"/>
                </a:lnTo>
                <a:lnTo>
                  <a:pt x="9791422" y="452864"/>
                </a:lnTo>
                <a:lnTo>
                  <a:pt x="9785455" y="461705"/>
                </a:lnTo>
                <a:lnTo>
                  <a:pt x="9783267" y="472528"/>
                </a:lnTo>
                <a:lnTo>
                  <a:pt x="9785455" y="483324"/>
                </a:lnTo>
                <a:lnTo>
                  <a:pt x="9791422" y="492155"/>
                </a:lnTo>
                <a:lnTo>
                  <a:pt x="9800267" y="498116"/>
                </a:lnTo>
                <a:lnTo>
                  <a:pt x="9811092" y="500303"/>
                </a:lnTo>
                <a:lnTo>
                  <a:pt x="9821886" y="498116"/>
                </a:lnTo>
                <a:lnTo>
                  <a:pt x="9830712" y="492155"/>
                </a:lnTo>
                <a:lnTo>
                  <a:pt x="9836669" y="483324"/>
                </a:lnTo>
                <a:lnTo>
                  <a:pt x="9838855" y="472528"/>
                </a:lnTo>
                <a:lnTo>
                  <a:pt x="9836669" y="461705"/>
                </a:lnTo>
                <a:lnTo>
                  <a:pt x="9830712" y="452864"/>
                </a:lnTo>
                <a:lnTo>
                  <a:pt x="9821886" y="446902"/>
                </a:lnTo>
                <a:lnTo>
                  <a:pt x="9811092" y="444715"/>
                </a:lnTo>
                <a:close/>
              </a:path>
              <a:path w="10283825" h="500379">
                <a:moveTo>
                  <a:pt x="9366377" y="444715"/>
                </a:moveTo>
                <a:lnTo>
                  <a:pt x="9355553" y="446902"/>
                </a:lnTo>
                <a:lnTo>
                  <a:pt x="9346712" y="452864"/>
                </a:lnTo>
                <a:lnTo>
                  <a:pt x="9340750" y="461705"/>
                </a:lnTo>
                <a:lnTo>
                  <a:pt x="9338564" y="472528"/>
                </a:lnTo>
                <a:lnTo>
                  <a:pt x="9340750" y="483324"/>
                </a:lnTo>
                <a:lnTo>
                  <a:pt x="9346712" y="492155"/>
                </a:lnTo>
                <a:lnTo>
                  <a:pt x="9355553" y="498116"/>
                </a:lnTo>
                <a:lnTo>
                  <a:pt x="9366377" y="500303"/>
                </a:lnTo>
                <a:lnTo>
                  <a:pt x="9377202" y="498116"/>
                </a:lnTo>
                <a:lnTo>
                  <a:pt x="9386047" y="492155"/>
                </a:lnTo>
                <a:lnTo>
                  <a:pt x="9392014" y="483324"/>
                </a:lnTo>
                <a:lnTo>
                  <a:pt x="9394202" y="472528"/>
                </a:lnTo>
                <a:lnTo>
                  <a:pt x="9392014" y="461705"/>
                </a:lnTo>
                <a:lnTo>
                  <a:pt x="9386047" y="452864"/>
                </a:lnTo>
                <a:lnTo>
                  <a:pt x="9377202" y="446902"/>
                </a:lnTo>
                <a:lnTo>
                  <a:pt x="9366377" y="444715"/>
                </a:lnTo>
                <a:close/>
              </a:path>
              <a:path w="10283825" h="500379">
                <a:moveTo>
                  <a:pt x="8921673" y="444715"/>
                </a:moveTo>
                <a:lnTo>
                  <a:pt x="8910851" y="446902"/>
                </a:lnTo>
                <a:lnTo>
                  <a:pt x="8902023" y="452864"/>
                </a:lnTo>
                <a:lnTo>
                  <a:pt x="8896077" y="461705"/>
                </a:lnTo>
                <a:lnTo>
                  <a:pt x="8893898" y="472528"/>
                </a:lnTo>
                <a:lnTo>
                  <a:pt x="8896077" y="483324"/>
                </a:lnTo>
                <a:lnTo>
                  <a:pt x="8902023" y="492155"/>
                </a:lnTo>
                <a:lnTo>
                  <a:pt x="8910851" y="498116"/>
                </a:lnTo>
                <a:lnTo>
                  <a:pt x="8921673" y="500303"/>
                </a:lnTo>
                <a:lnTo>
                  <a:pt x="8932497" y="498116"/>
                </a:lnTo>
                <a:lnTo>
                  <a:pt x="8941338" y="492155"/>
                </a:lnTo>
                <a:lnTo>
                  <a:pt x="8947300" y="483324"/>
                </a:lnTo>
                <a:lnTo>
                  <a:pt x="8949486" y="472528"/>
                </a:lnTo>
                <a:lnTo>
                  <a:pt x="8947300" y="461705"/>
                </a:lnTo>
                <a:lnTo>
                  <a:pt x="8941338" y="452864"/>
                </a:lnTo>
                <a:lnTo>
                  <a:pt x="8932497" y="446902"/>
                </a:lnTo>
                <a:lnTo>
                  <a:pt x="8921673" y="444715"/>
                </a:lnTo>
                <a:close/>
              </a:path>
              <a:path w="10283825" h="500379">
                <a:moveTo>
                  <a:pt x="8477008" y="444715"/>
                </a:moveTo>
                <a:lnTo>
                  <a:pt x="8466185" y="446902"/>
                </a:lnTo>
                <a:lnTo>
                  <a:pt x="8457344" y="452864"/>
                </a:lnTo>
                <a:lnTo>
                  <a:pt x="8451382" y="461705"/>
                </a:lnTo>
                <a:lnTo>
                  <a:pt x="8449195" y="472528"/>
                </a:lnTo>
                <a:lnTo>
                  <a:pt x="8451382" y="483324"/>
                </a:lnTo>
                <a:lnTo>
                  <a:pt x="8457344" y="492155"/>
                </a:lnTo>
                <a:lnTo>
                  <a:pt x="8466185" y="498116"/>
                </a:lnTo>
                <a:lnTo>
                  <a:pt x="8477008" y="500303"/>
                </a:lnTo>
                <a:lnTo>
                  <a:pt x="8487824" y="498116"/>
                </a:lnTo>
                <a:lnTo>
                  <a:pt x="8496647" y="492155"/>
                </a:lnTo>
                <a:lnTo>
                  <a:pt x="8502592" y="483324"/>
                </a:lnTo>
                <a:lnTo>
                  <a:pt x="8504770" y="472528"/>
                </a:lnTo>
                <a:lnTo>
                  <a:pt x="8502592" y="461705"/>
                </a:lnTo>
                <a:lnTo>
                  <a:pt x="8496647" y="452864"/>
                </a:lnTo>
                <a:lnTo>
                  <a:pt x="8487824" y="446902"/>
                </a:lnTo>
                <a:lnTo>
                  <a:pt x="8477008" y="444715"/>
                </a:lnTo>
                <a:close/>
              </a:path>
              <a:path w="10283825" h="500379">
                <a:moveTo>
                  <a:pt x="8032305" y="444715"/>
                </a:moveTo>
                <a:lnTo>
                  <a:pt x="8021474" y="446902"/>
                </a:lnTo>
                <a:lnTo>
                  <a:pt x="8012630" y="452864"/>
                </a:lnTo>
                <a:lnTo>
                  <a:pt x="8006666" y="461705"/>
                </a:lnTo>
                <a:lnTo>
                  <a:pt x="8004479" y="472528"/>
                </a:lnTo>
                <a:lnTo>
                  <a:pt x="8006666" y="483324"/>
                </a:lnTo>
                <a:lnTo>
                  <a:pt x="8012630" y="492155"/>
                </a:lnTo>
                <a:lnTo>
                  <a:pt x="8021474" y="498116"/>
                </a:lnTo>
                <a:lnTo>
                  <a:pt x="8032305" y="500303"/>
                </a:lnTo>
                <a:lnTo>
                  <a:pt x="8043120" y="498116"/>
                </a:lnTo>
                <a:lnTo>
                  <a:pt x="8051944" y="492155"/>
                </a:lnTo>
                <a:lnTo>
                  <a:pt x="8057889" y="483324"/>
                </a:lnTo>
                <a:lnTo>
                  <a:pt x="8060067" y="472528"/>
                </a:lnTo>
                <a:lnTo>
                  <a:pt x="8057889" y="461705"/>
                </a:lnTo>
                <a:lnTo>
                  <a:pt x="8051944" y="452864"/>
                </a:lnTo>
                <a:lnTo>
                  <a:pt x="8043120" y="446902"/>
                </a:lnTo>
                <a:lnTo>
                  <a:pt x="8032305" y="444715"/>
                </a:lnTo>
                <a:close/>
              </a:path>
              <a:path w="10283825" h="500379">
                <a:moveTo>
                  <a:pt x="7587589" y="444715"/>
                </a:moveTo>
                <a:lnTo>
                  <a:pt x="7576774" y="446902"/>
                </a:lnTo>
                <a:lnTo>
                  <a:pt x="7567950" y="452864"/>
                </a:lnTo>
                <a:lnTo>
                  <a:pt x="7562006" y="461705"/>
                </a:lnTo>
                <a:lnTo>
                  <a:pt x="7559827" y="472528"/>
                </a:lnTo>
                <a:lnTo>
                  <a:pt x="7562006" y="483324"/>
                </a:lnTo>
                <a:lnTo>
                  <a:pt x="7567950" y="492155"/>
                </a:lnTo>
                <a:lnTo>
                  <a:pt x="7576774" y="498116"/>
                </a:lnTo>
                <a:lnTo>
                  <a:pt x="7587589" y="500303"/>
                </a:lnTo>
                <a:lnTo>
                  <a:pt x="7598412" y="498116"/>
                </a:lnTo>
                <a:lnTo>
                  <a:pt x="7607253" y="492155"/>
                </a:lnTo>
                <a:lnTo>
                  <a:pt x="7613216" y="483324"/>
                </a:lnTo>
                <a:lnTo>
                  <a:pt x="7615402" y="472528"/>
                </a:lnTo>
                <a:lnTo>
                  <a:pt x="7613216" y="461705"/>
                </a:lnTo>
                <a:lnTo>
                  <a:pt x="7607253" y="452864"/>
                </a:lnTo>
                <a:lnTo>
                  <a:pt x="7598412" y="446902"/>
                </a:lnTo>
                <a:lnTo>
                  <a:pt x="7587589" y="444715"/>
                </a:lnTo>
                <a:close/>
              </a:path>
              <a:path w="10283825" h="500379">
                <a:moveTo>
                  <a:pt x="7142937" y="444715"/>
                </a:moveTo>
                <a:lnTo>
                  <a:pt x="7132106" y="446902"/>
                </a:lnTo>
                <a:lnTo>
                  <a:pt x="7123261" y="452864"/>
                </a:lnTo>
                <a:lnTo>
                  <a:pt x="7117298" y="461705"/>
                </a:lnTo>
                <a:lnTo>
                  <a:pt x="7115111" y="472528"/>
                </a:lnTo>
                <a:lnTo>
                  <a:pt x="7117298" y="483324"/>
                </a:lnTo>
                <a:lnTo>
                  <a:pt x="7123261" y="492155"/>
                </a:lnTo>
                <a:lnTo>
                  <a:pt x="7132106" y="498116"/>
                </a:lnTo>
                <a:lnTo>
                  <a:pt x="7142937" y="500303"/>
                </a:lnTo>
                <a:lnTo>
                  <a:pt x="7153725" y="498116"/>
                </a:lnTo>
                <a:lnTo>
                  <a:pt x="7162552" y="492155"/>
                </a:lnTo>
                <a:lnTo>
                  <a:pt x="7168511" y="483324"/>
                </a:lnTo>
                <a:lnTo>
                  <a:pt x="7170699" y="472528"/>
                </a:lnTo>
                <a:lnTo>
                  <a:pt x="7168511" y="461705"/>
                </a:lnTo>
                <a:lnTo>
                  <a:pt x="7162552" y="452864"/>
                </a:lnTo>
                <a:lnTo>
                  <a:pt x="7153725" y="446902"/>
                </a:lnTo>
                <a:lnTo>
                  <a:pt x="7142937" y="444715"/>
                </a:lnTo>
                <a:close/>
              </a:path>
              <a:path w="10283825" h="500379">
                <a:moveTo>
                  <a:pt x="6698221" y="444715"/>
                </a:moveTo>
                <a:lnTo>
                  <a:pt x="6687395" y="446902"/>
                </a:lnTo>
                <a:lnTo>
                  <a:pt x="6678550" y="452864"/>
                </a:lnTo>
                <a:lnTo>
                  <a:pt x="6672584" y="461705"/>
                </a:lnTo>
                <a:lnTo>
                  <a:pt x="6670395" y="472528"/>
                </a:lnTo>
                <a:lnTo>
                  <a:pt x="6672584" y="483324"/>
                </a:lnTo>
                <a:lnTo>
                  <a:pt x="6678550" y="492155"/>
                </a:lnTo>
                <a:lnTo>
                  <a:pt x="6687395" y="498116"/>
                </a:lnTo>
                <a:lnTo>
                  <a:pt x="6698221" y="500303"/>
                </a:lnTo>
                <a:lnTo>
                  <a:pt x="6709036" y="498116"/>
                </a:lnTo>
                <a:lnTo>
                  <a:pt x="6717860" y="492155"/>
                </a:lnTo>
                <a:lnTo>
                  <a:pt x="6723804" y="483324"/>
                </a:lnTo>
                <a:lnTo>
                  <a:pt x="6725983" y="472528"/>
                </a:lnTo>
                <a:lnTo>
                  <a:pt x="6723804" y="461705"/>
                </a:lnTo>
                <a:lnTo>
                  <a:pt x="6717860" y="452864"/>
                </a:lnTo>
                <a:lnTo>
                  <a:pt x="6709036" y="446902"/>
                </a:lnTo>
                <a:lnTo>
                  <a:pt x="6698221" y="444715"/>
                </a:lnTo>
                <a:close/>
              </a:path>
              <a:path w="10283825" h="500379">
                <a:moveTo>
                  <a:pt x="6253505" y="444715"/>
                </a:moveTo>
                <a:lnTo>
                  <a:pt x="6242689" y="446902"/>
                </a:lnTo>
                <a:lnTo>
                  <a:pt x="6233866" y="452864"/>
                </a:lnTo>
                <a:lnTo>
                  <a:pt x="6227921" y="461705"/>
                </a:lnTo>
                <a:lnTo>
                  <a:pt x="6225743" y="472528"/>
                </a:lnTo>
                <a:lnTo>
                  <a:pt x="6227921" y="483324"/>
                </a:lnTo>
                <a:lnTo>
                  <a:pt x="6233866" y="492155"/>
                </a:lnTo>
                <a:lnTo>
                  <a:pt x="6242689" y="498116"/>
                </a:lnTo>
                <a:lnTo>
                  <a:pt x="6253505" y="500303"/>
                </a:lnTo>
                <a:lnTo>
                  <a:pt x="6264330" y="498116"/>
                </a:lnTo>
                <a:lnTo>
                  <a:pt x="6273176" y="492155"/>
                </a:lnTo>
                <a:lnTo>
                  <a:pt x="6279142" y="483324"/>
                </a:lnTo>
                <a:lnTo>
                  <a:pt x="6281331" y="472528"/>
                </a:lnTo>
                <a:lnTo>
                  <a:pt x="6279142" y="461705"/>
                </a:lnTo>
                <a:lnTo>
                  <a:pt x="6273176" y="452864"/>
                </a:lnTo>
                <a:lnTo>
                  <a:pt x="6264330" y="446902"/>
                </a:lnTo>
                <a:lnTo>
                  <a:pt x="6253505" y="444715"/>
                </a:lnTo>
                <a:close/>
              </a:path>
              <a:path w="10283825" h="500379">
                <a:moveTo>
                  <a:pt x="5808853" y="444715"/>
                </a:moveTo>
                <a:lnTo>
                  <a:pt x="5798027" y="446902"/>
                </a:lnTo>
                <a:lnTo>
                  <a:pt x="5789182" y="452864"/>
                </a:lnTo>
                <a:lnTo>
                  <a:pt x="5783215" y="461705"/>
                </a:lnTo>
                <a:lnTo>
                  <a:pt x="5781027" y="472528"/>
                </a:lnTo>
                <a:lnTo>
                  <a:pt x="5783215" y="483324"/>
                </a:lnTo>
                <a:lnTo>
                  <a:pt x="5789182" y="492155"/>
                </a:lnTo>
                <a:lnTo>
                  <a:pt x="5798027" y="498116"/>
                </a:lnTo>
                <a:lnTo>
                  <a:pt x="5808853" y="500303"/>
                </a:lnTo>
                <a:lnTo>
                  <a:pt x="5819647" y="498116"/>
                </a:lnTo>
                <a:lnTo>
                  <a:pt x="5828472" y="492155"/>
                </a:lnTo>
                <a:lnTo>
                  <a:pt x="5834429" y="483324"/>
                </a:lnTo>
                <a:lnTo>
                  <a:pt x="5836615" y="472528"/>
                </a:lnTo>
                <a:lnTo>
                  <a:pt x="5834429" y="461705"/>
                </a:lnTo>
                <a:lnTo>
                  <a:pt x="5828472" y="452864"/>
                </a:lnTo>
                <a:lnTo>
                  <a:pt x="5819647" y="446902"/>
                </a:lnTo>
                <a:lnTo>
                  <a:pt x="5808853" y="444715"/>
                </a:lnTo>
                <a:close/>
              </a:path>
              <a:path w="10283825" h="500379">
                <a:moveTo>
                  <a:pt x="5364137" y="444715"/>
                </a:moveTo>
                <a:lnTo>
                  <a:pt x="5353313" y="446902"/>
                </a:lnTo>
                <a:lnTo>
                  <a:pt x="5344472" y="452864"/>
                </a:lnTo>
                <a:lnTo>
                  <a:pt x="5338510" y="461705"/>
                </a:lnTo>
                <a:lnTo>
                  <a:pt x="5336324" y="472528"/>
                </a:lnTo>
                <a:lnTo>
                  <a:pt x="5338510" y="483324"/>
                </a:lnTo>
                <a:lnTo>
                  <a:pt x="5344472" y="492155"/>
                </a:lnTo>
                <a:lnTo>
                  <a:pt x="5353313" y="498116"/>
                </a:lnTo>
                <a:lnTo>
                  <a:pt x="5364137" y="500303"/>
                </a:lnTo>
                <a:lnTo>
                  <a:pt x="5374952" y="498116"/>
                </a:lnTo>
                <a:lnTo>
                  <a:pt x="5383776" y="492155"/>
                </a:lnTo>
                <a:lnTo>
                  <a:pt x="5389720" y="483324"/>
                </a:lnTo>
                <a:lnTo>
                  <a:pt x="5391899" y="472528"/>
                </a:lnTo>
                <a:lnTo>
                  <a:pt x="5389720" y="461705"/>
                </a:lnTo>
                <a:lnTo>
                  <a:pt x="5383776" y="452864"/>
                </a:lnTo>
                <a:lnTo>
                  <a:pt x="5374952" y="446902"/>
                </a:lnTo>
                <a:lnTo>
                  <a:pt x="5364137" y="444715"/>
                </a:lnTo>
                <a:close/>
              </a:path>
              <a:path w="10283825" h="500379">
                <a:moveTo>
                  <a:pt x="4919421" y="444715"/>
                </a:moveTo>
                <a:lnTo>
                  <a:pt x="4908605" y="446902"/>
                </a:lnTo>
                <a:lnTo>
                  <a:pt x="4899782" y="452864"/>
                </a:lnTo>
                <a:lnTo>
                  <a:pt x="4893837" y="461705"/>
                </a:lnTo>
                <a:lnTo>
                  <a:pt x="4891659" y="472528"/>
                </a:lnTo>
                <a:lnTo>
                  <a:pt x="4893837" y="483324"/>
                </a:lnTo>
                <a:lnTo>
                  <a:pt x="4899782" y="492155"/>
                </a:lnTo>
                <a:lnTo>
                  <a:pt x="4908605" y="498116"/>
                </a:lnTo>
                <a:lnTo>
                  <a:pt x="4919421" y="500303"/>
                </a:lnTo>
                <a:lnTo>
                  <a:pt x="4930251" y="498116"/>
                </a:lnTo>
                <a:lnTo>
                  <a:pt x="4939096" y="492155"/>
                </a:lnTo>
                <a:lnTo>
                  <a:pt x="4945060" y="483324"/>
                </a:lnTo>
                <a:lnTo>
                  <a:pt x="4947246" y="472528"/>
                </a:lnTo>
                <a:lnTo>
                  <a:pt x="4945060" y="461705"/>
                </a:lnTo>
                <a:lnTo>
                  <a:pt x="4939096" y="452864"/>
                </a:lnTo>
                <a:lnTo>
                  <a:pt x="4930251" y="446902"/>
                </a:lnTo>
                <a:lnTo>
                  <a:pt x="4919421" y="444715"/>
                </a:lnTo>
                <a:close/>
              </a:path>
              <a:path w="10283825" h="500379">
                <a:moveTo>
                  <a:pt x="4474768" y="444715"/>
                </a:moveTo>
                <a:lnTo>
                  <a:pt x="4463945" y="446902"/>
                </a:lnTo>
                <a:lnTo>
                  <a:pt x="4455104" y="452864"/>
                </a:lnTo>
                <a:lnTo>
                  <a:pt x="4449142" y="461705"/>
                </a:lnTo>
                <a:lnTo>
                  <a:pt x="4446955" y="472528"/>
                </a:lnTo>
                <a:lnTo>
                  <a:pt x="4449142" y="483324"/>
                </a:lnTo>
                <a:lnTo>
                  <a:pt x="4455104" y="492155"/>
                </a:lnTo>
                <a:lnTo>
                  <a:pt x="4463945" y="498116"/>
                </a:lnTo>
                <a:lnTo>
                  <a:pt x="4474768" y="500303"/>
                </a:lnTo>
                <a:lnTo>
                  <a:pt x="4485562" y="498116"/>
                </a:lnTo>
                <a:lnTo>
                  <a:pt x="4494388" y="492155"/>
                </a:lnTo>
                <a:lnTo>
                  <a:pt x="4500345" y="483324"/>
                </a:lnTo>
                <a:lnTo>
                  <a:pt x="4502531" y="472528"/>
                </a:lnTo>
                <a:lnTo>
                  <a:pt x="4500345" y="461705"/>
                </a:lnTo>
                <a:lnTo>
                  <a:pt x="4494388" y="452864"/>
                </a:lnTo>
                <a:lnTo>
                  <a:pt x="4485562" y="446902"/>
                </a:lnTo>
                <a:lnTo>
                  <a:pt x="4474768" y="444715"/>
                </a:lnTo>
                <a:close/>
              </a:path>
              <a:path w="10283825" h="500379">
                <a:moveTo>
                  <a:pt x="4030052" y="444715"/>
                </a:moveTo>
                <a:lnTo>
                  <a:pt x="4019229" y="446902"/>
                </a:lnTo>
                <a:lnTo>
                  <a:pt x="4010388" y="452864"/>
                </a:lnTo>
                <a:lnTo>
                  <a:pt x="4004426" y="461705"/>
                </a:lnTo>
                <a:lnTo>
                  <a:pt x="4002239" y="472528"/>
                </a:lnTo>
                <a:lnTo>
                  <a:pt x="4004426" y="483324"/>
                </a:lnTo>
                <a:lnTo>
                  <a:pt x="4010388" y="492155"/>
                </a:lnTo>
                <a:lnTo>
                  <a:pt x="4019229" y="498116"/>
                </a:lnTo>
                <a:lnTo>
                  <a:pt x="4030052" y="500303"/>
                </a:lnTo>
                <a:lnTo>
                  <a:pt x="4040875" y="498116"/>
                </a:lnTo>
                <a:lnTo>
                  <a:pt x="4049702" y="492155"/>
                </a:lnTo>
                <a:lnTo>
                  <a:pt x="4055648" y="483324"/>
                </a:lnTo>
                <a:lnTo>
                  <a:pt x="4057827" y="472528"/>
                </a:lnTo>
                <a:lnTo>
                  <a:pt x="4055648" y="461705"/>
                </a:lnTo>
                <a:lnTo>
                  <a:pt x="4049702" y="452864"/>
                </a:lnTo>
                <a:lnTo>
                  <a:pt x="4040875" y="446902"/>
                </a:lnTo>
                <a:lnTo>
                  <a:pt x="4030052" y="444715"/>
                </a:lnTo>
                <a:close/>
              </a:path>
              <a:path w="10283825" h="500379">
                <a:moveTo>
                  <a:pt x="3585349" y="444715"/>
                </a:moveTo>
                <a:lnTo>
                  <a:pt x="3574528" y="446902"/>
                </a:lnTo>
                <a:lnTo>
                  <a:pt x="3565705" y="452864"/>
                </a:lnTo>
                <a:lnTo>
                  <a:pt x="3559764" y="461705"/>
                </a:lnTo>
                <a:lnTo>
                  <a:pt x="3557587" y="472528"/>
                </a:lnTo>
                <a:lnTo>
                  <a:pt x="3559764" y="483324"/>
                </a:lnTo>
                <a:lnTo>
                  <a:pt x="3565705" y="492155"/>
                </a:lnTo>
                <a:lnTo>
                  <a:pt x="3574528" y="498116"/>
                </a:lnTo>
                <a:lnTo>
                  <a:pt x="3585349" y="500303"/>
                </a:lnTo>
                <a:lnTo>
                  <a:pt x="3596173" y="498116"/>
                </a:lnTo>
                <a:lnTo>
                  <a:pt x="3605014" y="492155"/>
                </a:lnTo>
                <a:lnTo>
                  <a:pt x="3610976" y="483324"/>
                </a:lnTo>
                <a:lnTo>
                  <a:pt x="3613162" y="472528"/>
                </a:lnTo>
                <a:lnTo>
                  <a:pt x="3610976" y="461705"/>
                </a:lnTo>
                <a:lnTo>
                  <a:pt x="3605014" y="452864"/>
                </a:lnTo>
                <a:lnTo>
                  <a:pt x="3596173" y="446902"/>
                </a:lnTo>
                <a:lnTo>
                  <a:pt x="3585349" y="444715"/>
                </a:lnTo>
                <a:close/>
              </a:path>
              <a:path w="10283825" h="500379">
                <a:moveTo>
                  <a:pt x="3140684" y="444715"/>
                </a:moveTo>
                <a:lnTo>
                  <a:pt x="3129861" y="446902"/>
                </a:lnTo>
                <a:lnTo>
                  <a:pt x="3121020" y="452864"/>
                </a:lnTo>
                <a:lnTo>
                  <a:pt x="3115058" y="461705"/>
                </a:lnTo>
                <a:lnTo>
                  <a:pt x="3112871" y="472528"/>
                </a:lnTo>
                <a:lnTo>
                  <a:pt x="3115058" y="483324"/>
                </a:lnTo>
                <a:lnTo>
                  <a:pt x="3121020" y="492155"/>
                </a:lnTo>
                <a:lnTo>
                  <a:pt x="3129861" y="498116"/>
                </a:lnTo>
                <a:lnTo>
                  <a:pt x="3140684" y="500303"/>
                </a:lnTo>
                <a:lnTo>
                  <a:pt x="3151478" y="498116"/>
                </a:lnTo>
                <a:lnTo>
                  <a:pt x="3160304" y="492155"/>
                </a:lnTo>
                <a:lnTo>
                  <a:pt x="3166261" y="483324"/>
                </a:lnTo>
                <a:lnTo>
                  <a:pt x="3168446" y="472528"/>
                </a:lnTo>
                <a:lnTo>
                  <a:pt x="3166261" y="461705"/>
                </a:lnTo>
                <a:lnTo>
                  <a:pt x="3160304" y="452864"/>
                </a:lnTo>
                <a:lnTo>
                  <a:pt x="3151478" y="446902"/>
                </a:lnTo>
                <a:lnTo>
                  <a:pt x="3140684" y="444715"/>
                </a:lnTo>
                <a:close/>
              </a:path>
              <a:path w="10283825" h="500379">
                <a:moveTo>
                  <a:pt x="2695981" y="444715"/>
                </a:moveTo>
                <a:lnTo>
                  <a:pt x="2685150" y="446902"/>
                </a:lnTo>
                <a:lnTo>
                  <a:pt x="2676305" y="452864"/>
                </a:lnTo>
                <a:lnTo>
                  <a:pt x="2670342" y="461705"/>
                </a:lnTo>
                <a:lnTo>
                  <a:pt x="2668155" y="472528"/>
                </a:lnTo>
                <a:lnTo>
                  <a:pt x="2670342" y="483324"/>
                </a:lnTo>
                <a:lnTo>
                  <a:pt x="2676305" y="492155"/>
                </a:lnTo>
                <a:lnTo>
                  <a:pt x="2685150" y="498116"/>
                </a:lnTo>
                <a:lnTo>
                  <a:pt x="2695981" y="500303"/>
                </a:lnTo>
                <a:lnTo>
                  <a:pt x="2706796" y="498116"/>
                </a:lnTo>
                <a:lnTo>
                  <a:pt x="2715620" y="492155"/>
                </a:lnTo>
                <a:lnTo>
                  <a:pt x="2721564" y="483324"/>
                </a:lnTo>
                <a:lnTo>
                  <a:pt x="2723743" y="472528"/>
                </a:lnTo>
                <a:lnTo>
                  <a:pt x="2721564" y="461705"/>
                </a:lnTo>
                <a:lnTo>
                  <a:pt x="2715620" y="452864"/>
                </a:lnTo>
                <a:lnTo>
                  <a:pt x="2706796" y="446902"/>
                </a:lnTo>
                <a:lnTo>
                  <a:pt x="2695981" y="444715"/>
                </a:lnTo>
                <a:close/>
              </a:path>
              <a:path w="10283825" h="500379">
                <a:moveTo>
                  <a:pt x="2251265" y="444715"/>
                </a:moveTo>
                <a:lnTo>
                  <a:pt x="2240450" y="446902"/>
                </a:lnTo>
                <a:lnTo>
                  <a:pt x="2231626" y="452864"/>
                </a:lnTo>
                <a:lnTo>
                  <a:pt x="2225681" y="461705"/>
                </a:lnTo>
                <a:lnTo>
                  <a:pt x="2223503" y="472528"/>
                </a:lnTo>
                <a:lnTo>
                  <a:pt x="2225681" y="483324"/>
                </a:lnTo>
                <a:lnTo>
                  <a:pt x="2231626" y="492155"/>
                </a:lnTo>
                <a:lnTo>
                  <a:pt x="2240450" y="498116"/>
                </a:lnTo>
                <a:lnTo>
                  <a:pt x="2251265" y="500303"/>
                </a:lnTo>
                <a:lnTo>
                  <a:pt x="2262088" y="498116"/>
                </a:lnTo>
                <a:lnTo>
                  <a:pt x="2270929" y="492155"/>
                </a:lnTo>
                <a:lnTo>
                  <a:pt x="2276891" y="483324"/>
                </a:lnTo>
                <a:lnTo>
                  <a:pt x="2279078" y="472528"/>
                </a:lnTo>
                <a:lnTo>
                  <a:pt x="2276891" y="461705"/>
                </a:lnTo>
                <a:lnTo>
                  <a:pt x="2270929" y="452864"/>
                </a:lnTo>
                <a:lnTo>
                  <a:pt x="2262088" y="446902"/>
                </a:lnTo>
                <a:lnTo>
                  <a:pt x="2251265" y="444715"/>
                </a:lnTo>
                <a:close/>
              </a:path>
              <a:path w="10283825" h="500379">
                <a:moveTo>
                  <a:pt x="1806549" y="444715"/>
                </a:moveTo>
                <a:lnTo>
                  <a:pt x="1795755" y="446902"/>
                </a:lnTo>
                <a:lnTo>
                  <a:pt x="1786929" y="452864"/>
                </a:lnTo>
                <a:lnTo>
                  <a:pt x="1780973" y="461705"/>
                </a:lnTo>
                <a:lnTo>
                  <a:pt x="1778787" y="472528"/>
                </a:lnTo>
                <a:lnTo>
                  <a:pt x="1780973" y="483324"/>
                </a:lnTo>
                <a:lnTo>
                  <a:pt x="1786929" y="492155"/>
                </a:lnTo>
                <a:lnTo>
                  <a:pt x="1795755" y="498116"/>
                </a:lnTo>
                <a:lnTo>
                  <a:pt x="1806549" y="500303"/>
                </a:lnTo>
                <a:lnTo>
                  <a:pt x="1817380" y="498116"/>
                </a:lnTo>
                <a:lnTo>
                  <a:pt x="1826225" y="492155"/>
                </a:lnTo>
                <a:lnTo>
                  <a:pt x="1832188" y="483324"/>
                </a:lnTo>
                <a:lnTo>
                  <a:pt x="1834375" y="472528"/>
                </a:lnTo>
                <a:lnTo>
                  <a:pt x="1832188" y="461705"/>
                </a:lnTo>
                <a:lnTo>
                  <a:pt x="1826225" y="452864"/>
                </a:lnTo>
                <a:lnTo>
                  <a:pt x="1817380" y="446902"/>
                </a:lnTo>
                <a:lnTo>
                  <a:pt x="1806549" y="444715"/>
                </a:lnTo>
                <a:close/>
              </a:path>
              <a:path w="10283825" h="500379">
                <a:moveTo>
                  <a:pt x="1361897" y="444715"/>
                </a:moveTo>
                <a:lnTo>
                  <a:pt x="1351073" y="446902"/>
                </a:lnTo>
                <a:lnTo>
                  <a:pt x="1342232" y="452864"/>
                </a:lnTo>
                <a:lnTo>
                  <a:pt x="1336270" y="461705"/>
                </a:lnTo>
                <a:lnTo>
                  <a:pt x="1334084" y="472528"/>
                </a:lnTo>
                <a:lnTo>
                  <a:pt x="1336270" y="483324"/>
                </a:lnTo>
                <a:lnTo>
                  <a:pt x="1342232" y="492155"/>
                </a:lnTo>
                <a:lnTo>
                  <a:pt x="1351073" y="498116"/>
                </a:lnTo>
                <a:lnTo>
                  <a:pt x="1361897" y="500303"/>
                </a:lnTo>
                <a:lnTo>
                  <a:pt x="1372712" y="498116"/>
                </a:lnTo>
                <a:lnTo>
                  <a:pt x="1381536" y="492155"/>
                </a:lnTo>
                <a:lnTo>
                  <a:pt x="1387480" y="483324"/>
                </a:lnTo>
                <a:lnTo>
                  <a:pt x="1389659" y="472528"/>
                </a:lnTo>
                <a:lnTo>
                  <a:pt x="1387480" y="461705"/>
                </a:lnTo>
                <a:lnTo>
                  <a:pt x="1381536" y="452864"/>
                </a:lnTo>
                <a:lnTo>
                  <a:pt x="1372712" y="446902"/>
                </a:lnTo>
                <a:lnTo>
                  <a:pt x="1361897" y="444715"/>
                </a:lnTo>
                <a:close/>
              </a:path>
              <a:path w="10283825" h="500379">
                <a:moveTo>
                  <a:pt x="917181" y="444715"/>
                </a:moveTo>
                <a:lnTo>
                  <a:pt x="906357" y="446902"/>
                </a:lnTo>
                <a:lnTo>
                  <a:pt x="897516" y="452864"/>
                </a:lnTo>
                <a:lnTo>
                  <a:pt x="891554" y="461705"/>
                </a:lnTo>
                <a:lnTo>
                  <a:pt x="889368" y="472528"/>
                </a:lnTo>
                <a:lnTo>
                  <a:pt x="891554" y="483324"/>
                </a:lnTo>
                <a:lnTo>
                  <a:pt x="897516" y="492155"/>
                </a:lnTo>
                <a:lnTo>
                  <a:pt x="906357" y="498116"/>
                </a:lnTo>
                <a:lnTo>
                  <a:pt x="917181" y="500303"/>
                </a:lnTo>
                <a:lnTo>
                  <a:pt x="928012" y="498116"/>
                </a:lnTo>
                <a:lnTo>
                  <a:pt x="936856" y="492155"/>
                </a:lnTo>
                <a:lnTo>
                  <a:pt x="942820" y="483324"/>
                </a:lnTo>
                <a:lnTo>
                  <a:pt x="945007" y="472528"/>
                </a:lnTo>
                <a:lnTo>
                  <a:pt x="942820" y="461705"/>
                </a:lnTo>
                <a:lnTo>
                  <a:pt x="936856" y="452864"/>
                </a:lnTo>
                <a:lnTo>
                  <a:pt x="928012" y="446902"/>
                </a:lnTo>
                <a:lnTo>
                  <a:pt x="917181" y="444715"/>
                </a:lnTo>
                <a:close/>
              </a:path>
              <a:path w="10283825" h="500379">
                <a:moveTo>
                  <a:pt x="472478" y="444715"/>
                </a:moveTo>
                <a:lnTo>
                  <a:pt x="461684" y="446902"/>
                </a:lnTo>
                <a:lnTo>
                  <a:pt x="452858" y="452864"/>
                </a:lnTo>
                <a:lnTo>
                  <a:pt x="446901" y="461705"/>
                </a:lnTo>
                <a:lnTo>
                  <a:pt x="444715" y="472528"/>
                </a:lnTo>
                <a:lnTo>
                  <a:pt x="446901" y="483324"/>
                </a:lnTo>
                <a:lnTo>
                  <a:pt x="452858" y="492155"/>
                </a:lnTo>
                <a:lnTo>
                  <a:pt x="461684" y="498116"/>
                </a:lnTo>
                <a:lnTo>
                  <a:pt x="472478" y="500303"/>
                </a:lnTo>
                <a:lnTo>
                  <a:pt x="483301" y="498116"/>
                </a:lnTo>
                <a:lnTo>
                  <a:pt x="492142" y="492155"/>
                </a:lnTo>
                <a:lnTo>
                  <a:pt x="498104" y="483324"/>
                </a:lnTo>
                <a:lnTo>
                  <a:pt x="500291" y="472528"/>
                </a:lnTo>
                <a:lnTo>
                  <a:pt x="498104" y="461705"/>
                </a:lnTo>
                <a:lnTo>
                  <a:pt x="492142" y="452864"/>
                </a:lnTo>
                <a:lnTo>
                  <a:pt x="483301" y="446902"/>
                </a:lnTo>
                <a:lnTo>
                  <a:pt x="472478" y="444715"/>
                </a:lnTo>
                <a:close/>
              </a:path>
              <a:path w="10283825" h="500379">
                <a:moveTo>
                  <a:pt x="27813" y="444715"/>
                </a:moveTo>
                <a:lnTo>
                  <a:pt x="16989" y="446902"/>
                </a:lnTo>
                <a:lnTo>
                  <a:pt x="8148" y="452864"/>
                </a:lnTo>
                <a:lnTo>
                  <a:pt x="2186" y="461705"/>
                </a:lnTo>
                <a:lnTo>
                  <a:pt x="0" y="472528"/>
                </a:lnTo>
                <a:lnTo>
                  <a:pt x="2186" y="483324"/>
                </a:lnTo>
                <a:lnTo>
                  <a:pt x="8148" y="492155"/>
                </a:lnTo>
                <a:lnTo>
                  <a:pt x="16989" y="498116"/>
                </a:lnTo>
                <a:lnTo>
                  <a:pt x="27813" y="500303"/>
                </a:lnTo>
                <a:lnTo>
                  <a:pt x="38607" y="498116"/>
                </a:lnTo>
                <a:lnTo>
                  <a:pt x="47432" y="492155"/>
                </a:lnTo>
                <a:lnTo>
                  <a:pt x="53389" y="483324"/>
                </a:lnTo>
                <a:lnTo>
                  <a:pt x="55575" y="472528"/>
                </a:lnTo>
                <a:lnTo>
                  <a:pt x="53389" y="461705"/>
                </a:lnTo>
                <a:lnTo>
                  <a:pt x="47432" y="452864"/>
                </a:lnTo>
                <a:lnTo>
                  <a:pt x="38607" y="446902"/>
                </a:lnTo>
                <a:lnTo>
                  <a:pt x="27813" y="444715"/>
                </a:lnTo>
                <a:close/>
              </a:path>
              <a:path w="10283825" h="500379">
                <a:moveTo>
                  <a:pt x="10255745" y="0"/>
                </a:moveTo>
                <a:lnTo>
                  <a:pt x="10244951" y="2188"/>
                </a:lnTo>
                <a:lnTo>
                  <a:pt x="10236125" y="8154"/>
                </a:lnTo>
                <a:lnTo>
                  <a:pt x="10230168" y="17000"/>
                </a:lnTo>
                <a:lnTo>
                  <a:pt x="10227983" y="27825"/>
                </a:lnTo>
                <a:lnTo>
                  <a:pt x="10230168" y="38641"/>
                </a:lnTo>
                <a:lnTo>
                  <a:pt x="10236125" y="47464"/>
                </a:lnTo>
                <a:lnTo>
                  <a:pt x="10244951" y="53409"/>
                </a:lnTo>
                <a:lnTo>
                  <a:pt x="10255745" y="55587"/>
                </a:lnTo>
                <a:lnTo>
                  <a:pt x="10266576" y="53409"/>
                </a:lnTo>
                <a:lnTo>
                  <a:pt x="10275420" y="47464"/>
                </a:lnTo>
                <a:lnTo>
                  <a:pt x="10281384" y="38641"/>
                </a:lnTo>
                <a:lnTo>
                  <a:pt x="10283571" y="27825"/>
                </a:lnTo>
                <a:lnTo>
                  <a:pt x="10281384" y="17000"/>
                </a:lnTo>
                <a:lnTo>
                  <a:pt x="10275420" y="8154"/>
                </a:lnTo>
                <a:lnTo>
                  <a:pt x="10266576" y="2188"/>
                </a:lnTo>
                <a:lnTo>
                  <a:pt x="10255745" y="0"/>
                </a:lnTo>
                <a:close/>
              </a:path>
              <a:path w="10283825" h="500379">
                <a:moveTo>
                  <a:pt x="9811092" y="0"/>
                </a:moveTo>
                <a:lnTo>
                  <a:pt x="9800267" y="2188"/>
                </a:lnTo>
                <a:lnTo>
                  <a:pt x="9791422" y="8154"/>
                </a:lnTo>
                <a:lnTo>
                  <a:pt x="9785455" y="17000"/>
                </a:lnTo>
                <a:lnTo>
                  <a:pt x="9783267" y="27825"/>
                </a:lnTo>
                <a:lnTo>
                  <a:pt x="9785455" y="38641"/>
                </a:lnTo>
                <a:lnTo>
                  <a:pt x="9791422" y="47464"/>
                </a:lnTo>
                <a:lnTo>
                  <a:pt x="9800267" y="53409"/>
                </a:lnTo>
                <a:lnTo>
                  <a:pt x="9811092" y="55587"/>
                </a:lnTo>
                <a:lnTo>
                  <a:pt x="9821886" y="53409"/>
                </a:lnTo>
                <a:lnTo>
                  <a:pt x="9830712" y="47464"/>
                </a:lnTo>
                <a:lnTo>
                  <a:pt x="9836669" y="38641"/>
                </a:lnTo>
                <a:lnTo>
                  <a:pt x="9838855" y="27825"/>
                </a:lnTo>
                <a:lnTo>
                  <a:pt x="9836669" y="17000"/>
                </a:lnTo>
                <a:lnTo>
                  <a:pt x="9830712" y="8154"/>
                </a:lnTo>
                <a:lnTo>
                  <a:pt x="9821886" y="2188"/>
                </a:lnTo>
                <a:lnTo>
                  <a:pt x="9811092" y="0"/>
                </a:lnTo>
                <a:close/>
              </a:path>
              <a:path w="10283825" h="500379">
                <a:moveTo>
                  <a:pt x="9366377" y="0"/>
                </a:moveTo>
                <a:lnTo>
                  <a:pt x="9355553" y="2188"/>
                </a:lnTo>
                <a:lnTo>
                  <a:pt x="9346712" y="8154"/>
                </a:lnTo>
                <a:lnTo>
                  <a:pt x="9340750" y="17000"/>
                </a:lnTo>
                <a:lnTo>
                  <a:pt x="9338564" y="27825"/>
                </a:lnTo>
                <a:lnTo>
                  <a:pt x="9340750" y="38641"/>
                </a:lnTo>
                <a:lnTo>
                  <a:pt x="9346712" y="47464"/>
                </a:lnTo>
                <a:lnTo>
                  <a:pt x="9355553" y="53409"/>
                </a:lnTo>
                <a:lnTo>
                  <a:pt x="9366377" y="55587"/>
                </a:lnTo>
                <a:lnTo>
                  <a:pt x="9377202" y="53409"/>
                </a:lnTo>
                <a:lnTo>
                  <a:pt x="9386047" y="47464"/>
                </a:lnTo>
                <a:lnTo>
                  <a:pt x="9392014" y="38641"/>
                </a:lnTo>
                <a:lnTo>
                  <a:pt x="9394202" y="27825"/>
                </a:lnTo>
                <a:lnTo>
                  <a:pt x="9392014" y="17000"/>
                </a:lnTo>
                <a:lnTo>
                  <a:pt x="9386047" y="8154"/>
                </a:lnTo>
                <a:lnTo>
                  <a:pt x="9377202" y="2188"/>
                </a:lnTo>
                <a:lnTo>
                  <a:pt x="9366377" y="0"/>
                </a:lnTo>
                <a:close/>
              </a:path>
              <a:path w="10283825" h="500379">
                <a:moveTo>
                  <a:pt x="8921673" y="0"/>
                </a:moveTo>
                <a:lnTo>
                  <a:pt x="8910851" y="2188"/>
                </a:lnTo>
                <a:lnTo>
                  <a:pt x="8902023" y="8154"/>
                </a:lnTo>
                <a:lnTo>
                  <a:pt x="8896077" y="17000"/>
                </a:lnTo>
                <a:lnTo>
                  <a:pt x="8893898" y="27825"/>
                </a:lnTo>
                <a:lnTo>
                  <a:pt x="8896077" y="38641"/>
                </a:lnTo>
                <a:lnTo>
                  <a:pt x="8902023" y="47464"/>
                </a:lnTo>
                <a:lnTo>
                  <a:pt x="8910851" y="53409"/>
                </a:lnTo>
                <a:lnTo>
                  <a:pt x="8921673" y="55587"/>
                </a:lnTo>
                <a:lnTo>
                  <a:pt x="8932497" y="53409"/>
                </a:lnTo>
                <a:lnTo>
                  <a:pt x="8941338" y="47464"/>
                </a:lnTo>
                <a:lnTo>
                  <a:pt x="8947300" y="38641"/>
                </a:lnTo>
                <a:lnTo>
                  <a:pt x="8949486" y="27825"/>
                </a:lnTo>
                <a:lnTo>
                  <a:pt x="8947300" y="17000"/>
                </a:lnTo>
                <a:lnTo>
                  <a:pt x="8941338" y="8154"/>
                </a:lnTo>
                <a:lnTo>
                  <a:pt x="8932497" y="2188"/>
                </a:lnTo>
                <a:lnTo>
                  <a:pt x="8921673" y="0"/>
                </a:lnTo>
                <a:close/>
              </a:path>
              <a:path w="10283825" h="500379">
                <a:moveTo>
                  <a:pt x="8477008" y="0"/>
                </a:moveTo>
                <a:lnTo>
                  <a:pt x="8466185" y="2188"/>
                </a:lnTo>
                <a:lnTo>
                  <a:pt x="8457344" y="8154"/>
                </a:lnTo>
                <a:lnTo>
                  <a:pt x="8451382" y="17000"/>
                </a:lnTo>
                <a:lnTo>
                  <a:pt x="8449195" y="27825"/>
                </a:lnTo>
                <a:lnTo>
                  <a:pt x="8451382" y="38641"/>
                </a:lnTo>
                <a:lnTo>
                  <a:pt x="8457344" y="47464"/>
                </a:lnTo>
                <a:lnTo>
                  <a:pt x="8466185" y="53409"/>
                </a:lnTo>
                <a:lnTo>
                  <a:pt x="8477008" y="55587"/>
                </a:lnTo>
                <a:lnTo>
                  <a:pt x="8487824" y="53409"/>
                </a:lnTo>
                <a:lnTo>
                  <a:pt x="8496647" y="47464"/>
                </a:lnTo>
                <a:lnTo>
                  <a:pt x="8502592" y="38641"/>
                </a:lnTo>
                <a:lnTo>
                  <a:pt x="8504770" y="27825"/>
                </a:lnTo>
                <a:lnTo>
                  <a:pt x="8502592" y="17000"/>
                </a:lnTo>
                <a:lnTo>
                  <a:pt x="8496647" y="8154"/>
                </a:lnTo>
                <a:lnTo>
                  <a:pt x="8487824" y="2188"/>
                </a:lnTo>
                <a:lnTo>
                  <a:pt x="8477008" y="0"/>
                </a:lnTo>
                <a:close/>
              </a:path>
              <a:path w="10283825" h="500379">
                <a:moveTo>
                  <a:pt x="8032305" y="0"/>
                </a:moveTo>
                <a:lnTo>
                  <a:pt x="8021474" y="2188"/>
                </a:lnTo>
                <a:lnTo>
                  <a:pt x="8012630" y="8154"/>
                </a:lnTo>
                <a:lnTo>
                  <a:pt x="8006666" y="17000"/>
                </a:lnTo>
                <a:lnTo>
                  <a:pt x="8004479" y="27825"/>
                </a:lnTo>
                <a:lnTo>
                  <a:pt x="8006666" y="38641"/>
                </a:lnTo>
                <a:lnTo>
                  <a:pt x="8012630" y="47464"/>
                </a:lnTo>
                <a:lnTo>
                  <a:pt x="8021474" y="53409"/>
                </a:lnTo>
                <a:lnTo>
                  <a:pt x="8032305" y="55587"/>
                </a:lnTo>
                <a:lnTo>
                  <a:pt x="8043120" y="53409"/>
                </a:lnTo>
                <a:lnTo>
                  <a:pt x="8051944" y="47464"/>
                </a:lnTo>
                <a:lnTo>
                  <a:pt x="8057889" y="38641"/>
                </a:lnTo>
                <a:lnTo>
                  <a:pt x="8060067" y="27825"/>
                </a:lnTo>
                <a:lnTo>
                  <a:pt x="8057889" y="17000"/>
                </a:lnTo>
                <a:lnTo>
                  <a:pt x="8051944" y="8154"/>
                </a:lnTo>
                <a:lnTo>
                  <a:pt x="8043120" y="2188"/>
                </a:lnTo>
                <a:lnTo>
                  <a:pt x="8032305" y="0"/>
                </a:lnTo>
                <a:close/>
              </a:path>
              <a:path w="10283825" h="500379">
                <a:moveTo>
                  <a:pt x="7587589" y="0"/>
                </a:moveTo>
                <a:lnTo>
                  <a:pt x="7576774" y="2188"/>
                </a:lnTo>
                <a:lnTo>
                  <a:pt x="7567950" y="8154"/>
                </a:lnTo>
                <a:lnTo>
                  <a:pt x="7562006" y="17000"/>
                </a:lnTo>
                <a:lnTo>
                  <a:pt x="7559827" y="27825"/>
                </a:lnTo>
                <a:lnTo>
                  <a:pt x="7562006" y="38641"/>
                </a:lnTo>
                <a:lnTo>
                  <a:pt x="7567950" y="47464"/>
                </a:lnTo>
                <a:lnTo>
                  <a:pt x="7576774" y="53409"/>
                </a:lnTo>
                <a:lnTo>
                  <a:pt x="7587589" y="55587"/>
                </a:lnTo>
                <a:lnTo>
                  <a:pt x="7598412" y="53409"/>
                </a:lnTo>
                <a:lnTo>
                  <a:pt x="7607253" y="47464"/>
                </a:lnTo>
                <a:lnTo>
                  <a:pt x="7613216" y="38641"/>
                </a:lnTo>
                <a:lnTo>
                  <a:pt x="7615402" y="27825"/>
                </a:lnTo>
                <a:lnTo>
                  <a:pt x="7613216" y="17000"/>
                </a:lnTo>
                <a:lnTo>
                  <a:pt x="7607253" y="8154"/>
                </a:lnTo>
                <a:lnTo>
                  <a:pt x="7598412" y="2188"/>
                </a:lnTo>
                <a:lnTo>
                  <a:pt x="7587589" y="0"/>
                </a:lnTo>
                <a:close/>
              </a:path>
              <a:path w="10283825" h="500379">
                <a:moveTo>
                  <a:pt x="7142937" y="0"/>
                </a:moveTo>
                <a:lnTo>
                  <a:pt x="7132106" y="2188"/>
                </a:lnTo>
                <a:lnTo>
                  <a:pt x="7123261" y="8154"/>
                </a:lnTo>
                <a:lnTo>
                  <a:pt x="7117298" y="17000"/>
                </a:lnTo>
                <a:lnTo>
                  <a:pt x="7115111" y="27825"/>
                </a:lnTo>
                <a:lnTo>
                  <a:pt x="7117298" y="38641"/>
                </a:lnTo>
                <a:lnTo>
                  <a:pt x="7123261" y="47464"/>
                </a:lnTo>
                <a:lnTo>
                  <a:pt x="7132106" y="53409"/>
                </a:lnTo>
                <a:lnTo>
                  <a:pt x="7142937" y="55587"/>
                </a:lnTo>
                <a:lnTo>
                  <a:pt x="7153725" y="53409"/>
                </a:lnTo>
                <a:lnTo>
                  <a:pt x="7162552" y="47464"/>
                </a:lnTo>
                <a:lnTo>
                  <a:pt x="7168511" y="38641"/>
                </a:lnTo>
                <a:lnTo>
                  <a:pt x="7170699" y="27825"/>
                </a:lnTo>
                <a:lnTo>
                  <a:pt x="7168511" y="17000"/>
                </a:lnTo>
                <a:lnTo>
                  <a:pt x="7162552" y="8154"/>
                </a:lnTo>
                <a:lnTo>
                  <a:pt x="7153725" y="2188"/>
                </a:lnTo>
                <a:lnTo>
                  <a:pt x="7142937" y="0"/>
                </a:lnTo>
                <a:close/>
              </a:path>
              <a:path w="10283825" h="500379">
                <a:moveTo>
                  <a:pt x="6698221" y="0"/>
                </a:moveTo>
                <a:lnTo>
                  <a:pt x="6687395" y="2188"/>
                </a:lnTo>
                <a:lnTo>
                  <a:pt x="6678550" y="8154"/>
                </a:lnTo>
                <a:lnTo>
                  <a:pt x="6672584" y="17000"/>
                </a:lnTo>
                <a:lnTo>
                  <a:pt x="6670395" y="27825"/>
                </a:lnTo>
                <a:lnTo>
                  <a:pt x="6672584" y="38641"/>
                </a:lnTo>
                <a:lnTo>
                  <a:pt x="6678550" y="47464"/>
                </a:lnTo>
                <a:lnTo>
                  <a:pt x="6687395" y="53409"/>
                </a:lnTo>
                <a:lnTo>
                  <a:pt x="6698221" y="55587"/>
                </a:lnTo>
                <a:lnTo>
                  <a:pt x="6709036" y="53409"/>
                </a:lnTo>
                <a:lnTo>
                  <a:pt x="6717860" y="47464"/>
                </a:lnTo>
                <a:lnTo>
                  <a:pt x="6723804" y="38641"/>
                </a:lnTo>
                <a:lnTo>
                  <a:pt x="6725983" y="27825"/>
                </a:lnTo>
                <a:lnTo>
                  <a:pt x="6723804" y="17000"/>
                </a:lnTo>
                <a:lnTo>
                  <a:pt x="6717860" y="8154"/>
                </a:lnTo>
                <a:lnTo>
                  <a:pt x="6709036" y="2188"/>
                </a:lnTo>
                <a:lnTo>
                  <a:pt x="6698221" y="0"/>
                </a:lnTo>
                <a:close/>
              </a:path>
              <a:path w="10283825" h="500379">
                <a:moveTo>
                  <a:pt x="6253505" y="0"/>
                </a:moveTo>
                <a:lnTo>
                  <a:pt x="6242689" y="2188"/>
                </a:lnTo>
                <a:lnTo>
                  <a:pt x="6233866" y="8154"/>
                </a:lnTo>
                <a:lnTo>
                  <a:pt x="6227921" y="17000"/>
                </a:lnTo>
                <a:lnTo>
                  <a:pt x="6225743" y="27825"/>
                </a:lnTo>
                <a:lnTo>
                  <a:pt x="6227921" y="38641"/>
                </a:lnTo>
                <a:lnTo>
                  <a:pt x="6233866" y="47464"/>
                </a:lnTo>
                <a:lnTo>
                  <a:pt x="6242689" y="53409"/>
                </a:lnTo>
                <a:lnTo>
                  <a:pt x="6253505" y="55587"/>
                </a:lnTo>
                <a:lnTo>
                  <a:pt x="6264330" y="53409"/>
                </a:lnTo>
                <a:lnTo>
                  <a:pt x="6273176" y="47464"/>
                </a:lnTo>
                <a:lnTo>
                  <a:pt x="6279142" y="38641"/>
                </a:lnTo>
                <a:lnTo>
                  <a:pt x="6281331" y="27825"/>
                </a:lnTo>
                <a:lnTo>
                  <a:pt x="6279142" y="17000"/>
                </a:lnTo>
                <a:lnTo>
                  <a:pt x="6273176" y="8154"/>
                </a:lnTo>
                <a:lnTo>
                  <a:pt x="6264330" y="2188"/>
                </a:lnTo>
                <a:lnTo>
                  <a:pt x="6253505" y="0"/>
                </a:lnTo>
                <a:close/>
              </a:path>
              <a:path w="10283825" h="500379">
                <a:moveTo>
                  <a:pt x="5808853" y="0"/>
                </a:moveTo>
                <a:lnTo>
                  <a:pt x="5798027" y="2188"/>
                </a:lnTo>
                <a:lnTo>
                  <a:pt x="5789182" y="8154"/>
                </a:lnTo>
                <a:lnTo>
                  <a:pt x="5783215" y="17000"/>
                </a:lnTo>
                <a:lnTo>
                  <a:pt x="5781027" y="27825"/>
                </a:lnTo>
                <a:lnTo>
                  <a:pt x="5783215" y="38641"/>
                </a:lnTo>
                <a:lnTo>
                  <a:pt x="5789182" y="47464"/>
                </a:lnTo>
                <a:lnTo>
                  <a:pt x="5798027" y="53409"/>
                </a:lnTo>
                <a:lnTo>
                  <a:pt x="5808853" y="55587"/>
                </a:lnTo>
                <a:lnTo>
                  <a:pt x="5819647" y="53409"/>
                </a:lnTo>
                <a:lnTo>
                  <a:pt x="5828472" y="47464"/>
                </a:lnTo>
                <a:lnTo>
                  <a:pt x="5834429" y="38641"/>
                </a:lnTo>
                <a:lnTo>
                  <a:pt x="5836615" y="27825"/>
                </a:lnTo>
                <a:lnTo>
                  <a:pt x="5834429" y="17000"/>
                </a:lnTo>
                <a:lnTo>
                  <a:pt x="5828472" y="8154"/>
                </a:lnTo>
                <a:lnTo>
                  <a:pt x="5819647" y="2188"/>
                </a:lnTo>
                <a:lnTo>
                  <a:pt x="5808853" y="0"/>
                </a:lnTo>
                <a:close/>
              </a:path>
              <a:path w="10283825" h="500379">
                <a:moveTo>
                  <a:pt x="5364137" y="0"/>
                </a:moveTo>
                <a:lnTo>
                  <a:pt x="5353313" y="2188"/>
                </a:lnTo>
                <a:lnTo>
                  <a:pt x="5344472" y="8154"/>
                </a:lnTo>
                <a:lnTo>
                  <a:pt x="5338510" y="17000"/>
                </a:lnTo>
                <a:lnTo>
                  <a:pt x="5336324" y="27825"/>
                </a:lnTo>
                <a:lnTo>
                  <a:pt x="5338510" y="38641"/>
                </a:lnTo>
                <a:lnTo>
                  <a:pt x="5344472" y="47464"/>
                </a:lnTo>
                <a:lnTo>
                  <a:pt x="5353313" y="53409"/>
                </a:lnTo>
                <a:lnTo>
                  <a:pt x="5364137" y="55587"/>
                </a:lnTo>
                <a:lnTo>
                  <a:pt x="5374952" y="53409"/>
                </a:lnTo>
                <a:lnTo>
                  <a:pt x="5383776" y="47464"/>
                </a:lnTo>
                <a:lnTo>
                  <a:pt x="5389720" y="38641"/>
                </a:lnTo>
                <a:lnTo>
                  <a:pt x="5391899" y="27825"/>
                </a:lnTo>
                <a:lnTo>
                  <a:pt x="5389720" y="17000"/>
                </a:lnTo>
                <a:lnTo>
                  <a:pt x="5383776" y="8154"/>
                </a:lnTo>
                <a:lnTo>
                  <a:pt x="5374952" y="2188"/>
                </a:lnTo>
                <a:lnTo>
                  <a:pt x="5364137" y="0"/>
                </a:lnTo>
                <a:close/>
              </a:path>
              <a:path w="10283825" h="500379">
                <a:moveTo>
                  <a:pt x="4919421" y="0"/>
                </a:moveTo>
                <a:lnTo>
                  <a:pt x="4908605" y="2188"/>
                </a:lnTo>
                <a:lnTo>
                  <a:pt x="4899782" y="8154"/>
                </a:lnTo>
                <a:lnTo>
                  <a:pt x="4893837" y="17000"/>
                </a:lnTo>
                <a:lnTo>
                  <a:pt x="4891659" y="27825"/>
                </a:lnTo>
                <a:lnTo>
                  <a:pt x="4893837" y="38641"/>
                </a:lnTo>
                <a:lnTo>
                  <a:pt x="4899782" y="47464"/>
                </a:lnTo>
                <a:lnTo>
                  <a:pt x="4908605" y="53409"/>
                </a:lnTo>
                <a:lnTo>
                  <a:pt x="4919421" y="55587"/>
                </a:lnTo>
                <a:lnTo>
                  <a:pt x="4930251" y="53409"/>
                </a:lnTo>
                <a:lnTo>
                  <a:pt x="4939096" y="47464"/>
                </a:lnTo>
                <a:lnTo>
                  <a:pt x="4945060" y="38641"/>
                </a:lnTo>
                <a:lnTo>
                  <a:pt x="4947246" y="27825"/>
                </a:lnTo>
                <a:lnTo>
                  <a:pt x="4945060" y="17000"/>
                </a:lnTo>
                <a:lnTo>
                  <a:pt x="4939096" y="8154"/>
                </a:lnTo>
                <a:lnTo>
                  <a:pt x="4930251" y="2188"/>
                </a:lnTo>
                <a:lnTo>
                  <a:pt x="4919421" y="0"/>
                </a:lnTo>
                <a:close/>
              </a:path>
              <a:path w="10283825" h="500379">
                <a:moveTo>
                  <a:pt x="4474768" y="0"/>
                </a:moveTo>
                <a:lnTo>
                  <a:pt x="4463945" y="2188"/>
                </a:lnTo>
                <a:lnTo>
                  <a:pt x="4455104" y="8154"/>
                </a:lnTo>
                <a:lnTo>
                  <a:pt x="4449142" y="17000"/>
                </a:lnTo>
                <a:lnTo>
                  <a:pt x="4446955" y="27825"/>
                </a:lnTo>
                <a:lnTo>
                  <a:pt x="4449142" y="38641"/>
                </a:lnTo>
                <a:lnTo>
                  <a:pt x="4455104" y="47464"/>
                </a:lnTo>
                <a:lnTo>
                  <a:pt x="4463945" y="53409"/>
                </a:lnTo>
                <a:lnTo>
                  <a:pt x="4474768" y="55587"/>
                </a:lnTo>
                <a:lnTo>
                  <a:pt x="4485562" y="53409"/>
                </a:lnTo>
                <a:lnTo>
                  <a:pt x="4494388" y="47464"/>
                </a:lnTo>
                <a:lnTo>
                  <a:pt x="4500345" y="38641"/>
                </a:lnTo>
                <a:lnTo>
                  <a:pt x="4502531" y="27825"/>
                </a:lnTo>
                <a:lnTo>
                  <a:pt x="4500345" y="17000"/>
                </a:lnTo>
                <a:lnTo>
                  <a:pt x="4494388" y="8154"/>
                </a:lnTo>
                <a:lnTo>
                  <a:pt x="4485562" y="2188"/>
                </a:lnTo>
                <a:lnTo>
                  <a:pt x="4474768" y="0"/>
                </a:lnTo>
                <a:close/>
              </a:path>
              <a:path w="10283825" h="500379">
                <a:moveTo>
                  <a:pt x="4030052" y="0"/>
                </a:moveTo>
                <a:lnTo>
                  <a:pt x="4019229" y="2188"/>
                </a:lnTo>
                <a:lnTo>
                  <a:pt x="4010388" y="8154"/>
                </a:lnTo>
                <a:lnTo>
                  <a:pt x="4004426" y="17000"/>
                </a:lnTo>
                <a:lnTo>
                  <a:pt x="4002239" y="27825"/>
                </a:lnTo>
                <a:lnTo>
                  <a:pt x="4004426" y="38641"/>
                </a:lnTo>
                <a:lnTo>
                  <a:pt x="4010388" y="47464"/>
                </a:lnTo>
                <a:lnTo>
                  <a:pt x="4019229" y="53409"/>
                </a:lnTo>
                <a:lnTo>
                  <a:pt x="4030052" y="55587"/>
                </a:lnTo>
                <a:lnTo>
                  <a:pt x="4040875" y="53409"/>
                </a:lnTo>
                <a:lnTo>
                  <a:pt x="4049702" y="47464"/>
                </a:lnTo>
                <a:lnTo>
                  <a:pt x="4055648" y="38641"/>
                </a:lnTo>
                <a:lnTo>
                  <a:pt x="4057827" y="27825"/>
                </a:lnTo>
                <a:lnTo>
                  <a:pt x="4055648" y="17000"/>
                </a:lnTo>
                <a:lnTo>
                  <a:pt x="4049702" y="8154"/>
                </a:lnTo>
                <a:lnTo>
                  <a:pt x="4040875" y="2188"/>
                </a:lnTo>
                <a:lnTo>
                  <a:pt x="4030052" y="0"/>
                </a:lnTo>
                <a:close/>
              </a:path>
              <a:path w="10283825" h="500379">
                <a:moveTo>
                  <a:pt x="3585349" y="0"/>
                </a:moveTo>
                <a:lnTo>
                  <a:pt x="3574528" y="2188"/>
                </a:lnTo>
                <a:lnTo>
                  <a:pt x="3565705" y="8154"/>
                </a:lnTo>
                <a:lnTo>
                  <a:pt x="3559764" y="17000"/>
                </a:lnTo>
                <a:lnTo>
                  <a:pt x="3557587" y="27825"/>
                </a:lnTo>
                <a:lnTo>
                  <a:pt x="3559764" y="38641"/>
                </a:lnTo>
                <a:lnTo>
                  <a:pt x="3565705" y="47464"/>
                </a:lnTo>
                <a:lnTo>
                  <a:pt x="3574528" y="53409"/>
                </a:lnTo>
                <a:lnTo>
                  <a:pt x="3585349" y="55587"/>
                </a:lnTo>
                <a:lnTo>
                  <a:pt x="3596173" y="53409"/>
                </a:lnTo>
                <a:lnTo>
                  <a:pt x="3605014" y="47464"/>
                </a:lnTo>
                <a:lnTo>
                  <a:pt x="3610976" y="38641"/>
                </a:lnTo>
                <a:lnTo>
                  <a:pt x="3613162" y="27825"/>
                </a:lnTo>
                <a:lnTo>
                  <a:pt x="3610976" y="17000"/>
                </a:lnTo>
                <a:lnTo>
                  <a:pt x="3605014" y="8154"/>
                </a:lnTo>
                <a:lnTo>
                  <a:pt x="3596173" y="2188"/>
                </a:lnTo>
                <a:lnTo>
                  <a:pt x="3585349" y="0"/>
                </a:lnTo>
                <a:close/>
              </a:path>
              <a:path w="10283825" h="500379">
                <a:moveTo>
                  <a:pt x="3140684" y="0"/>
                </a:moveTo>
                <a:lnTo>
                  <a:pt x="3129861" y="2188"/>
                </a:lnTo>
                <a:lnTo>
                  <a:pt x="3121020" y="8154"/>
                </a:lnTo>
                <a:lnTo>
                  <a:pt x="3115058" y="17000"/>
                </a:lnTo>
                <a:lnTo>
                  <a:pt x="3112871" y="27825"/>
                </a:lnTo>
                <a:lnTo>
                  <a:pt x="3115058" y="38641"/>
                </a:lnTo>
                <a:lnTo>
                  <a:pt x="3121020" y="47464"/>
                </a:lnTo>
                <a:lnTo>
                  <a:pt x="3129861" y="53409"/>
                </a:lnTo>
                <a:lnTo>
                  <a:pt x="3140684" y="55587"/>
                </a:lnTo>
                <a:lnTo>
                  <a:pt x="3151478" y="53409"/>
                </a:lnTo>
                <a:lnTo>
                  <a:pt x="3160304" y="47464"/>
                </a:lnTo>
                <a:lnTo>
                  <a:pt x="3166261" y="38641"/>
                </a:lnTo>
                <a:lnTo>
                  <a:pt x="3168446" y="27825"/>
                </a:lnTo>
                <a:lnTo>
                  <a:pt x="3166261" y="17000"/>
                </a:lnTo>
                <a:lnTo>
                  <a:pt x="3160304" y="8154"/>
                </a:lnTo>
                <a:lnTo>
                  <a:pt x="3151478" y="2188"/>
                </a:lnTo>
                <a:lnTo>
                  <a:pt x="3140684" y="0"/>
                </a:lnTo>
                <a:close/>
              </a:path>
              <a:path w="10283825" h="500379">
                <a:moveTo>
                  <a:pt x="2695981" y="0"/>
                </a:moveTo>
                <a:lnTo>
                  <a:pt x="2685150" y="2188"/>
                </a:lnTo>
                <a:lnTo>
                  <a:pt x="2676305" y="8154"/>
                </a:lnTo>
                <a:lnTo>
                  <a:pt x="2670342" y="17000"/>
                </a:lnTo>
                <a:lnTo>
                  <a:pt x="2668155" y="27825"/>
                </a:lnTo>
                <a:lnTo>
                  <a:pt x="2670342" y="38641"/>
                </a:lnTo>
                <a:lnTo>
                  <a:pt x="2676305" y="47464"/>
                </a:lnTo>
                <a:lnTo>
                  <a:pt x="2685150" y="53409"/>
                </a:lnTo>
                <a:lnTo>
                  <a:pt x="2695981" y="55587"/>
                </a:lnTo>
                <a:lnTo>
                  <a:pt x="2706796" y="53409"/>
                </a:lnTo>
                <a:lnTo>
                  <a:pt x="2715620" y="47464"/>
                </a:lnTo>
                <a:lnTo>
                  <a:pt x="2721564" y="38641"/>
                </a:lnTo>
                <a:lnTo>
                  <a:pt x="2723743" y="27825"/>
                </a:lnTo>
                <a:lnTo>
                  <a:pt x="2721564" y="17000"/>
                </a:lnTo>
                <a:lnTo>
                  <a:pt x="2715620" y="8154"/>
                </a:lnTo>
                <a:lnTo>
                  <a:pt x="2706796" y="2188"/>
                </a:lnTo>
                <a:lnTo>
                  <a:pt x="2695981" y="0"/>
                </a:lnTo>
                <a:close/>
              </a:path>
              <a:path w="10283825" h="500379">
                <a:moveTo>
                  <a:pt x="2251265" y="0"/>
                </a:moveTo>
                <a:lnTo>
                  <a:pt x="2240450" y="2188"/>
                </a:lnTo>
                <a:lnTo>
                  <a:pt x="2231626" y="8154"/>
                </a:lnTo>
                <a:lnTo>
                  <a:pt x="2225681" y="17000"/>
                </a:lnTo>
                <a:lnTo>
                  <a:pt x="2223503" y="27825"/>
                </a:lnTo>
                <a:lnTo>
                  <a:pt x="2225681" y="38641"/>
                </a:lnTo>
                <a:lnTo>
                  <a:pt x="2231626" y="47464"/>
                </a:lnTo>
                <a:lnTo>
                  <a:pt x="2240450" y="53409"/>
                </a:lnTo>
                <a:lnTo>
                  <a:pt x="2251265" y="55587"/>
                </a:lnTo>
                <a:lnTo>
                  <a:pt x="2262088" y="53409"/>
                </a:lnTo>
                <a:lnTo>
                  <a:pt x="2270929" y="47464"/>
                </a:lnTo>
                <a:lnTo>
                  <a:pt x="2276891" y="38641"/>
                </a:lnTo>
                <a:lnTo>
                  <a:pt x="2279078" y="27825"/>
                </a:lnTo>
                <a:lnTo>
                  <a:pt x="2276891" y="17000"/>
                </a:lnTo>
                <a:lnTo>
                  <a:pt x="2270929" y="8154"/>
                </a:lnTo>
                <a:lnTo>
                  <a:pt x="2262088" y="2188"/>
                </a:lnTo>
                <a:lnTo>
                  <a:pt x="2251265" y="0"/>
                </a:lnTo>
                <a:close/>
              </a:path>
              <a:path w="10283825" h="500379">
                <a:moveTo>
                  <a:pt x="1806549" y="0"/>
                </a:moveTo>
                <a:lnTo>
                  <a:pt x="1795755" y="2188"/>
                </a:lnTo>
                <a:lnTo>
                  <a:pt x="1786929" y="8154"/>
                </a:lnTo>
                <a:lnTo>
                  <a:pt x="1780973" y="17000"/>
                </a:lnTo>
                <a:lnTo>
                  <a:pt x="1778787" y="27825"/>
                </a:lnTo>
                <a:lnTo>
                  <a:pt x="1780973" y="38641"/>
                </a:lnTo>
                <a:lnTo>
                  <a:pt x="1786929" y="47464"/>
                </a:lnTo>
                <a:lnTo>
                  <a:pt x="1795755" y="53409"/>
                </a:lnTo>
                <a:lnTo>
                  <a:pt x="1806549" y="55587"/>
                </a:lnTo>
                <a:lnTo>
                  <a:pt x="1817380" y="53409"/>
                </a:lnTo>
                <a:lnTo>
                  <a:pt x="1826225" y="47464"/>
                </a:lnTo>
                <a:lnTo>
                  <a:pt x="1832188" y="38641"/>
                </a:lnTo>
                <a:lnTo>
                  <a:pt x="1834375" y="27825"/>
                </a:lnTo>
                <a:lnTo>
                  <a:pt x="1832188" y="17000"/>
                </a:lnTo>
                <a:lnTo>
                  <a:pt x="1826225" y="8154"/>
                </a:lnTo>
                <a:lnTo>
                  <a:pt x="1817380" y="2188"/>
                </a:lnTo>
                <a:lnTo>
                  <a:pt x="1806549" y="0"/>
                </a:lnTo>
                <a:close/>
              </a:path>
              <a:path w="10283825" h="500379">
                <a:moveTo>
                  <a:pt x="1361897" y="0"/>
                </a:moveTo>
                <a:lnTo>
                  <a:pt x="1351073" y="2188"/>
                </a:lnTo>
                <a:lnTo>
                  <a:pt x="1342232" y="8154"/>
                </a:lnTo>
                <a:lnTo>
                  <a:pt x="1336270" y="17000"/>
                </a:lnTo>
                <a:lnTo>
                  <a:pt x="1334084" y="27825"/>
                </a:lnTo>
                <a:lnTo>
                  <a:pt x="1336270" y="38641"/>
                </a:lnTo>
                <a:lnTo>
                  <a:pt x="1342232" y="47464"/>
                </a:lnTo>
                <a:lnTo>
                  <a:pt x="1351073" y="53409"/>
                </a:lnTo>
                <a:lnTo>
                  <a:pt x="1361897" y="55587"/>
                </a:lnTo>
                <a:lnTo>
                  <a:pt x="1372712" y="53409"/>
                </a:lnTo>
                <a:lnTo>
                  <a:pt x="1381536" y="47464"/>
                </a:lnTo>
                <a:lnTo>
                  <a:pt x="1387480" y="38641"/>
                </a:lnTo>
                <a:lnTo>
                  <a:pt x="1389659" y="27825"/>
                </a:lnTo>
                <a:lnTo>
                  <a:pt x="1387480" y="17000"/>
                </a:lnTo>
                <a:lnTo>
                  <a:pt x="1381536" y="8154"/>
                </a:lnTo>
                <a:lnTo>
                  <a:pt x="1372712" y="2188"/>
                </a:lnTo>
                <a:lnTo>
                  <a:pt x="1361897" y="0"/>
                </a:lnTo>
                <a:close/>
              </a:path>
              <a:path w="10283825" h="500379">
                <a:moveTo>
                  <a:pt x="917181" y="0"/>
                </a:moveTo>
                <a:lnTo>
                  <a:pt x="906357" y="2188"/>
                </a:lnTo>
                <a:lnTo>
                  <a:pt x="897516" y="8154"/>
                </a:lnTo>
                <a:lnTo>
                  <a:pt x="891554" y="17000"/>
                </a:lnTo>
                <a:lnTo>
                  <a:pt x="889368" y="27825"/>
                </a:lnTo>
                <a:lnTo>
                  <a:pt x="891554" y="38641"/>
                </a:lnTo>
                <a:lnTo>
                  <a:pt x="897516" y="47464"/>
                </a:lnTo>
                <a:lnTo>
                  <a:pt x="906357" y="53409"/>
                </a:lnTo>
                <a:lnTo>
                  <a:pt x="917181" y="55587"/>
                </a:lnTo>
                <a:lnTo>
                  <a:pt x="928012" y="53409"/>
                </a:lnTo>
                <a:lnTo>
                  <a:pt x="936856" y="47464"/>
                </a:lnTo>
                <a:lnTo>
                  <a:pt x="942820" y="38641"/>
                </a:lnTo>
                <a:lnTo>
                  <a:pt x="945007" y="27825"/>
                </a:lnTo>
                <a:lnTo>
                  <a:pt x="942820" y="17000"/>
                </a:lnTo>
                <a:lnTo>
                  <a:pt x="936856" y="8154"/>
                </a:lnTo>
                <a:lnTo>
                  <a:pt x="928012" y="2188"/>
                </a:lnTo>
                <a:lnTo>
                  <a:pt x="917181" y="0"/>
                </a:lnTo>
                <a:close/>
              </a:path>
              <a:path w="10283825" h="500379">
                <a:moveTo>
                  <a:pt x="472478" y="0"/>
                </a:moveTo>
                <a:lnTo>
                  <a:pt x="461684" y="2188"/>
                </a:lnTo>
                <a:lnTo>
                  <a:pt x="452858" y="8154"/>
                </a:lnTo>
                <a:lnTo>
                  <a:pt x="446901" y="17000"/>
                </a:lnTo>
                <a:lnTo>
                  <a:pt x="444715" y="27825"/>
                </a:lnTo>
                <a:lnTo>
                  <a:pt x="446901" y="38641"/>
                </a:lnTo>
                <a:lnTo>
                  <a:pt x="452858" y="47464"/>
                </a:lnTo>
                <a:lnTo>
                  <a:pt x="461684" y="53409"/>
                </a:lnTo>
                <a:lnTo>
                  <a:pt x="472478" y="55587"/>
                </a:lnTo>
                <a:lnTo>
                  <a:pt x="483301" y="53409"/>
                </a:lnTo>
                <a:lnTo>
                  <a:pt x="492142" y="47464"/>
                </a:lnTo>
                <a:lnTo>
                  <a:pt x="498104" y="38641"/>
                </a:lnTo>
                <a:lnTo>
                  <a:pt x="500291" y="27825"/>
                </a:lnTo>
                <a:lnTo>
                  <a:pt x="498104" y="17000"/>
                </a:lnTo>
                <a:lnTo>
                  <a:pt x="492142" y="8154"/>
                </a:lnTo>
                <a:lnTo>
                  <a:pt x="483301" y="2188"/>
                </a:lnTo>
                <a:lnTo>
                  <a:pt x="472478" y="0"/>
                </a:lnTo>
                <a:close/>
              </a:path>
              <a:path w="10283825" h="500379">
                <a:moveTo>
                  <a:pt x="27813" y="0"/>
                </a:moveTo>
                <a:lnTo>
                  <a:pt x="16989" y="2188"/>
                </a:lnTo>
                <a:lnTo>
                  <a:pt x="8148" y="8154"/>
                </a:lnTo>
                <a:lnTo>
                  <a:pt x="2186" y="17000"/>
                </a:lnTo>
                <a:lnTo>
                  <a:pt x="0" y="27825"/>
                </a:lnTo>
                <a:lnTo>
                  <a:pt x="2186" y="38641"/>
                </a:lnTo>
                <a:lnTo>
                  <a:pt x="8148" y="47464"/>
                </a:lnTo>
                <a:lnTo>
                  <a:pt x="16989" y="53409"/>
                </a:lnTo>
                <a:lnTo>
                  <a:pt x="27813" y="55587"/>
                </a:lnTo>
                <a:lnTo>
                  <a:pt x="38607" y="53409"/>
                </a:lnTo>
                <a:lnTo>
                  <a:pt x="47432" y="47464"/>
                </a:lnTo>
                <a:lnTo>
                  <a:pt x="53389" y="38641"/>
                </a:lnTo>
                <a:lnTo>
                  <a:pt x="55575" y="27825"/>
                </a:lnTo>
                <a:lnTo>
                  <a:pt x="53389" y="17000"/>
                </a:lnTo>
                <a:lnTo>
                  <a:pt x="47432" y="8154"/>
                </a:lnTo>
                <a:lnTo>
                  <a:pt x="38607" y="2188"/>
                </a:lnTo>
                <a:lnTo>
                  <a:pt x="27813" y="0"/>
                </a:lnTo>
                <a:close/>
              </a:path>
            </a:pathLst>
          </a:custGeom>
          <a:solidFill>
            <a:srgbClr val="ACA1D0"/>
          </a:solidFill>
        </p:spPr>
        <p:txBody>
          <a:bodyPr wrap="square" lIns="0" tIns="0" rIns="0" bIns="0" rtlCol="0"/>
          <a:lstStyle/>
          <a:p>
            <a:endParaRPr/>
          </a:p>
        </p:txBody>
      </p:sp>
      <p:sp>
        <p:nvSpPr>
          <p:cNvPr id="8" name="object 8">
            <a:extLst>
              <a:ext uri="{C183D7F6-B498-43B3-948B-1728B52AA6E4}">
                <adec:decorative xmlns:adec="http://schemas.microsoft.com/office/drawing/2017/decorative" val="1"/>
              </a:ext>
            </a:extLst>
          </p:cNvPr>
          <p:cNvSpPr/>
          <p:nvPr/>
        </p:nvSpPr>
        <p:spPr>
          <a:xfrm>
            <a:off x="172633" y="6436715"/>
            <a:ext cx="10283825" cy="55880"/>
          </a:xfrm>
          <a:custGeom>
            <a:avLst/>
            <a:gdLst/>
            <a:ahLst/>
            <a:cxnLst/>
            <a:rect l="l" t="t" r="r" b="b"/>
            <a:pathLst>
              <a:path w="10283825" h="55879">
                <a:moveTo>
                  <a:pt x="10255745" y="0"/>
                </a:moveTo>
                <a:lnTo>
                  <a:pt x="10244951" y="2188"/>
                </a:lnTo>
                <a:lnTo>
                  <a:pt x="10236125" y="8154"/>
                </a:lnTo>
                <a:lnTo>
                  <a:pt x="10230168" y="17000"/>
                </a:lnTo>
                <a:lnTo>
                  <a:pt x="10227983" y="27825"/>
                </a:lnTo>
                <a:lnTo>
                  <a:pt x="10230168" y="38619"/>
                </a:lnTo>
                <a:lnTo>
                  <a:pt x="10236125" y="47445"/>
                </a:lnTo>
                <a:lnTo>
                  <a:pt x="10244951" y="53402"/>
                </a:lnTo>
                <a:lnTo>
                  <a:pt x="10255745" y="55587"/>
                </a:lnTo>
                <a:lnTo>
                  <a:pt x="10266576" y="53402"/>
                </a:lnTo>
                <a:lnTo>
                  <a:pt x="10275420" y="47445"/>
                </a:lnTo>
                <a:lnTo>
                  <a:pt x="10281384" y="38619"/>
                </a:lnTo>
                <a:lnTo>
                  <a:pt x="10283571" y="27825"/>
                </a:lnTo>
                <a:lnTo>
                  <a:pt x="10281384" y="17000"/>
                </a:lnTo>
                <a:lnTo>
                  <a:pt x="10275420" y="8154"/>
                </a:lnTo>
                <a:lnTo>
                  <a:pt x="10266576" y="2188"/>
                </a:lnTo>
                <a:lnTo>
                  <a:pt x="10255745" y="0"/>
                </a:lnTo>
                <a:close/>
              </a:path>
              <a:path w="10283825" h="55879">
                <a:moveTo>
                  <a:pt x="9811092" y="0"/>
                </a:moveTo>
                <a:lnTo>
                  <a:pt x="9800267" y="2188"/>
                </a:lnTo>
                <a:lnTo>
                  <a:pt x="9791422" y="8154"/>
                </a:lnTo>
                <a:lnTo>
                  <a:pt x="9785455" y="17000"/>
                </a:lnTo>
                <a:lnTo>
                  <a:pt x="9783267" y="27825"/>
                </a:lnTo>
                <a:lnTo>
                  <a:pt x="9785455" y="38619"/>
                </a:lnTo>
                <a:lnTo>
                  <a:pt x="9791422" y="47445"/>
                </a:lnTo>
                <a:lnTo>
                  <a:pt x="9800267" y="53402"/>
                </a:lnTo>
                <a:lnTo>
                  <a:pt x="9811092" y="55587"/>
                </a:lnTo>
                <a:lnTo>
                  <a:pt x="9821886" y="53402"/>
                </a:lnTo>
                <a:lnTo>
                  <a:pt x="9830712" y="47445"/>
                </a:lnTo>
                <a:lnTo>
                  <a:pt x="9836669" y="38619"/>
                </a:lnTo>
                <a:lnTo>
                  <a:pt x="9838855" y="27825"/>
                </a:lnTo>
                <a:lnTo>
                  <a:pt x="9836669" y="17000"/>
                </a:lnTo>
                <a:lnTo>
                  <a:pt x="9830712" y="8154"/>
                </a:lnTo>
                <a:lnTo>
                  <a:pt x="9821886" y="2188"/>
                </a:lnTo>
                <a:lnTo>
                  <a:pt x="9811092" y="0"/>
                </a:lnTo>
                <a:close/>
              </a:path>
              <a:path w="10283825" h="55879">
                <a:moveTo>
                  <a:pt x="9366377" y="0"/>
                </a:moveTo>
                <a:lnTo>
                  <a:pt x="9355553" y="2188"/>
                </a:lnTo>
                <a:lnTo>
                  <a:pt x="9346712" y="8154"/>
                </a:lnTo>
                <a:lnTo>
                  <a:pt x="9340750" y="17000"/>
                </a:lnTo>
                <a:lnTo>
                  <a:pt x="9338564" y="27825"/>
                </a:lnTo>
                <a:lnTo>
                  <a:pt x="9340750" y="38619"/>
                </a:lnTo>
                <a:lnTo>
                  <a:pt x="9346712" y="47445"/>
                </a:lnTo>
                <a:lnTo>
                  <a:pt x="9355553" y="53402"/>
                </a:lnTo>
                <a:lnTo>
                  <a:pt x="9366377" y="55587"/>
                </a:lnTo>
                <a:lnTo>
                  <a:pt x="9377202" y="53402"/>
                </a:lnTo>
                <a:lnTo>
                  <a:pt x="9386047" y="47445"/>
                </a:lnTo>
                <a:lnTo>
                  <a:pt x="9392014" y="38619"/>
                </a:lnTo>
                <a:lnTo>
                  <a:pt x="9394202" y="27825"/>
                </a:lnTo>
                <a:lnTo>
                  <a:pt x="9392014" y="17000"/>
                </a:lnTo>
                <a:lnTo>
                  <a:pt x="9386047" y="8154"/>
                </a:lnTo>
                <a:lnTo>
                  <a:pt x="9377202" y="2188"/>
                </a:lnTo>
                <a:lnTo>
                  <a:pt x="9366377" y="0"/>
                </a:lnTo>
                <a:close/>
              </a:path>
              <a:path w="10283825" h="55879">
                <a:moveTo>
                  <a:pt x="8921673" y="0"/>
                </a:moveTo>
                <a:lnTo>
                  <a:pt x="8910851" y="2188"/>
                </a:lnTo>
                <a:lnTo>
                  <a:pt x="8902023" y="8154"/>
                </a:lnTo>
                <a:lnTo>
                  <a:pt x="8896077" y="17000"/>
                </a:lnTo>
                <a:lnTo>
                  <a:pt x="8893898" y="27825"/>
                </a:lnTo>
                <a:lnTo>
                  <a:pt x="8896077" y="38619"/>
                </a:lnTo>
                <a:lnTo>
                  <a:pt x="8902023" y="47445"/>
                </a:lnTo>
                <a:lnTo>
                  <a:pt x="8910851" y="53402"/>
                </a:lnTo>
                <a:lnTo>
                  <a:pt x="8921673" y="55587"/>
                </a:lnTo>
                <a:lnTo>
                  <a:pt x="8932497" y="53402"/>
                </a:lnTo>
                <a:lnTo>
                  <a:pt x="8941338" y="47445"/>
                </a:lnTo>
                <a:lnTo>
                  <a:pt x="8947300" y="38619"/>
                </a:lnTo>
                <a:lnTo>
                  <a:pt x="8949486" y="27825"/>
                </a:lnTo>
                <a:lnTo>
                  <a:pt x="8947300" y="17000"/>
                </a:lnTo>
                <a:lnTo>
                  <a:pt x="8941338" y="8154"/>
                </a:lnTo>
                <a:lnTo>
                  <a:pt x="8932497" y="2188"/>
                </a:lnTo>
                <a:lnTo>
                  <a:pt x="8921673" y="0"/>
                </a:lnTo>
                <a:close/>
              </a:path>
              <a:path w="10283825" h="55879">
                <a:moveTo>
                  <a:pt x="8477008" y="0"/>
                </a:moveTo>
                <a:lnTo>
                  <a:pt x="8466185" y="2188"/>
                </a:lnTo>
                <a:lnTo>
                  <a:pt x="8457344" y="8154"/>
                </a:lnTo>
                <a:lnTo>
                  <a:pt x="8451382" y="17000"/>
                </a:lnTo>
                <a:lnTo>
                  <a:pt x="8449195" y="27825"/>
                </a:lnTo>
                <a:lnTo>
                  <a:pt x="8451382" y="38619"/>
                </a:lnTo>
                <a:lnTo>
                  <a:pt x="8457344" y="47445"/>
                </a:lnTo>
                <a:lnTo>
                  <a:pt x="8466185" y="53402"/>
                </a:lnTo>
                <a:lnTo>
                  <a:pt x="8477008" y="55587"/>
                </a:lnTo>
                <a:lnTo>
                  <a:pt x="8487824" y="53402"/>
                </a:lnTo>
                <a:lnTo>
                  <a:pt x="8496647" y="47445"/>
                </a:lnTo>
                <a:lnTo>
                  <a:pt x="8502592" y="38619"/>
                </a:lnTo>
                <a:lnTo>
                  <a:pt x="8504770" y="27825"/>
                </a:lnTo>
                <a:lnTo>
                  <a:pt x="8502592" y="17000"/>
                </a:lnTo>
                <a:lnTo>
                  <a:pt x="8496647" y="8154"/>
                </a:lnTo>
                <a:lnTo>
                  <a:pt x="8487824" y="2188"/>
                </a:lnTo>
                <a:lnTo>
                  <a:pt x="8477008" y="0"/>
                </a:lnTo>
                <a:close/>
              </a:path>
              <a:path w="10283825" h="55879">
                <a:moveTo>
                  <a:pt x="8032305" y="0"/>
                </a:moveTo>
                <a:lnTo>
                  <a:pt x="8021474" y="2188"/>
                </a:lnTo>
                <a:lnTo>
                  <a:pt x="8012630" y="8154"/>
                </a:lnTo>
                <a:lnTo>
                  <a:pt x="8006666" y="17000"/>
                </a:lnTo>
                <a:lnTo>
                  <a:pt x="8004479" y="27825"/>
                </a:lnTo>
                <a:lnTo>
                  <a:pt x="8006666" y="38619"/>
                </a:lnTo>
                <a:lnTo>
                  <a:pt x="8012630" y="47445"/>
                </a:lnTo>
                <a:lnTo>
                  <a:pt x="8021474" y="53402"/>
                </a:lnTo>
                <a:lnTo>
                  <a:pt x="8032305" y="55587"/>
                </a:lnTo>
                <a:lnTo>
                  <a:pt x="8043120" y="53402"/>
                </a:lnTo>
                <a:lnTo>
                  <a:pt x="8051944" y="47445"/>
                </a:lnTo>
                <a:lnTo>
                  <a:pt x="8057889" y="38619"/>
                </a:lnTo>
                <a:lnTo>
                  <a:pt x="8060067" y="27825"/>
                </a:lnTo>
                <a:lnTo>
                  <a:pt x="8057889" y="17000"/>
                </a:lnTo>
                <a:lnTo>
                  <a:pt x="8051944" y="8154"/>
                </a:lnTo>
                <a:lnTo>
                  <a:pt x="8043120" y="2188"/>
                </a:lnTo>
                <a:lnTo>
                  <a:pt x="8032305" y="0"/>
                </a:lnTo>
                <a:close/>
              </a:path>
              <a:path w="10283825" h="55879">
                <a:moveTo>
                  <a:pt x="7587589" y="0"/>
                </a:moveTo>
                <a:lnTo>
                  <a:pt x="7576774" y="2188"/>
                </a:lnTo>
                <a:lnTo>
                  <a:pt x="7567950" y="8154"/>
                </a:lnTo>
                <a:lnTo>
                  <a:pt x="7562006" y="17000"/>
                </a:lnTo>
                <a:lnTo>
                  <a:pt x="7559827" y="27825"/>
                </a:lnTo>
                <a:lnTo>
                  <a:pt x="7562006" y="38619"/>
                </a:lnTo>
                <a:lnTo>
                  <a:pt x="7567950" y="47445"/>
                </a:lnTo>
                <a:lnTo>
                  <a:pt x="7576774" y="53402"/>
                </a:lnTo>
                <a:lnTo>
                  <a:pt x="7587589" y="55587"/>
                </a:lnTo>
                <a:lnTo>
                  <a:pt x="7598412" y="53402"/>
                </a:lnTo>
                <a:lnTo>
                  <a:pt x="7607253" y="47445"/>
                </a:lnTo>
                <a:lnTo>
                  <a:pt x="7613216" y="38619"/>
                </a:lnTo>
                <a:lnTo>
                  <a:pt x="7615402" y="27825"/>
                </a:lnTo>
                <a:lnTo>
                  <a:pt x="7613216" y="17000"/>
                </a:lnTo>
                <a:lnTo>
                  <a:pt x="7607253" y="8154"/>
                </a:lnTo>
                <a:lnTo>
                  <a:pt x="7598412" y="2188"/>
                </a:lnTo>
                <a:lnTo>
                  <a:pt x="7587589" y="0"/>
                </a:lnTo>
                <a:close/>
              </a:path>
              <a:path w="10283825" h="55879">
                <a:moveTo>
                  <a:pt x="7142937" y="0"/>
                </a:moveTo>
                <a:lnTo>
                  <a:pt x="7132106" y="2188"/>
                </a:lnTo>
                <a:lnTo>
                  <a:pt x="7123261" y="8154"/>
                </a:lnTo>
                <a:lnTo>
                  <a:pt x="7117298" y="17000"/>
                </a:lnTo>
                <a:lnTo>
                  <a:pt x="7115111" y="27825"/>
                </a:lnTo>
                <a:lnTo>
                  <a:pt x="7117298" y="38619"/>
                </a:lnTo>
                <a:lnTo>
                  <a:pt x="7123261" y="47445"/>
                </a:lnTo>
                <a:lnTo>
                  <a:pt x="7132106" y="53402"/>
                </a:lnTo>
                <a:lnTo>
                  <a:pt x="7142937" y="55587"/>
                </a:lnTo>
                <a:lnTo>
                  <a:pt x="7153725" y="53402"/>
                </a:lnTo>
                <a:lnTo>
                  <a:pt x="7162552" y="47445"/>
                </a:lnTo>
                <a:lnTo>
                  <a:pt x="7168511" y="38619"/>
                </a:lnTo>
                <a:lnTo>
                  <a:pt x="7170699" y="27825"/>
                </a:lnTo>
                <a:lnTo>
                  <a:pt x="7168511" y="17000"/>
                </a:lnTo>
                <a:lnTo>
                  <a:pt x="7162552" y="8154"/>
                </a:lnTo>
                <a:lnTo>
                  <a:pt x="7153725" y="2188"/>
                </a:lnTo>
                <a:lnTo>
                  <a:pt x="7142937" y="0"/>
                </a:lnTo>
                <a:close/>
              </a:path>
              <a:path w="10283825" h="55879">
                <a:moveTo>
                  <a:pt x="6698221" y="0"/>
                </a:moveTo>
                <a:lnTo>
                  <a:pt x="6687395" y="2188"/>
                </a:lnTo>
                <a:lnTo>
                  <a:pt x="6678550" y="8154"/>
                </a:lnTo>
                <a:lnTo>
                  <a:pt x="6672584" y="17000"/>
                </a:lnTo>
                <a:lnTo>
                  <a:pt x="6670395" y="27825"/>
                </a:lnTo>
                <a:lnTo>
                  <a:pt x="6672584" y="38619"/>
                </a:lnTo>
                <a:lnTo>
                  <a:pt x="6678550" y="47445"/>
                </a:lnTo>
                <a:lnTo>
                  <a:pt x="6687395" y="53402"/>
                </a:lnTo>
                <a:lnTo>
                  <a:pt x="6698221" y="55587"/>
                </a:lnTo>
                <a:lnTo>
                  <a:pt x="6709036" y="53402"/>
                </a:lnTo>
                <a:lnTo>
                  <a:pt x="6717860" y="47445"/>
                </a:lnTo>
                <a:lnTo>
                  <a:pt x="6723804" y="38619"/>
                </a:lnTo>
                <a:lnTo>
                  <a:pt x="6725983" y="27825"/>
                </a:lnTo>
                <a:lnTo>
                  <a:pt x="6723804" y="17000"/>
                </a:lnTo>
                <a:lnTo>
                  <a:pt x="6717860" y="8154"/>
                </a:lnTo>
                <a:lnTo>
                  <a:pt x="6709036" y="2188"/>
                </a:lnTo>
                <a:lnTo>
                  <a:pt x="6698221" y="0"/>
                </a:lnTo>
                <a:close/>
              </a:path>
              <a:path w="10283825" h="55879">
                <a:moveTo>
                  <a:pt x="6253505" y="0"/>
                </a:moveTo>
                <a:lnTo>
                  <a:pt x="6242689" y="2188"/>
                </a:lnTo>
                <a:lnTo>
                  <a:pt x="6233866" y="8154"/>
                </a:lnTo>
                <a:lnTo>
                  <a:pt x="6227921" y="17000"/>
                </a:lnTo>
                <a:lnTo>
                  <a:pt x="6225743" y="27825"/>
                </a:lnTo>
                <a:lnTo>
                  <a:pt x="6227921" y="38619"/>
                </a:lnTo>
                <a:lnTo>
                  <a:pt x="6233866" y="47445"/>
                </a:lnTo>
                <a:lnTo>
                  <a:pt x="6242689" y="53402"/>
                </a:lnTo>
                <a:lnTo>
                  <a:pt x="6253505" y="55587"/>
                </a:lnTo>
                <a:lnTo>
                  <a:pt x="6264330" y="53402"/>
                </a:lnTo>
                <a:lnTo>
                  <a:pt x="6273176" y="47445"/>
                </a:lnTo>
                <a:lnTo>
                  <a:pt x="6279142" y="38619"/>
                </a:lnTo>
                <a:lnTo>
                  <a:pt x="6281331" y="27825"/>
                </a:lnTo>
                <a:lnTo>
                  <a:pt x="6279142" y="17000"/>
                </a:lnTo>
                <a:lnTo>
                  <a:pt x="6273176" y="8154"/>
                </a:lnTo>
                <a:lnTo>
                  <a:pt x="6264330" y="2188"/>
                </a:lnTo>
                <a:lnTo>
                  <a:pt x="6253505" y="0"/>
                </a:lnTo>
                <a:close/>
              </a:path>
              <a:path w="10283825" h="55879">
                <a:moveTo>
                  <a:pt x="5808853" y="0"/>
                </a:moveTo>
                <a:lnTo>
                  <a:pt x="5798027" y="2188"/>
                </a:lnTo>
                <a:lnTo>
                  <a:pt x="5789182" y="8154"/>
                </a:lnTo>
                <a:lnTo>
                  <a:pt x="5783215" y="17000"/>
                </a:lnTo>
                <a:lnTo>
                  <a:pt x="5781027" y="27825"/>
                </a:lnTo>
                <a:lnTo>
                  <a:pt x="5783215" y="38619"/>
                </a:lnTo>
                <a:lnTo>
                  <a:pt x="5789182" y="47445"/>
                </a:lnTo>
                <a:lnTo>
                  <a:pt x="5798027" y="53402"/>
                </a:lnTo>
                <a:lnTo>
                  <a:pt x="5808853" y="55587"/>
                </a:lnTo>
                <a:lnTo>
                  <a:pt x="5819647" y="53402"/>
                </a:lnTo>
                <a:lnTo>
                  <a:pt x="5828472" y="47445"/>
                </a:lnTo>
                <a:lnTo>
                  <a:pt x="5834429" y="38619"/>
                </a:lnTo>
                <a:lnTo>
                  <a:pt x="5836615" y="27825"/>
                </a:lnTo>
                <a:lnTo>
                  <a:pt x="5834429" y="17000"/>
                </a:lnTo>
                <a:lnTo>
                  <a:pt x="5828472" y="8154"/>
                </a:lnTo>
                <a:lnTo>
                  <a:pt x="5819647" y="2188"/>
                </a:lnTo>
                <a:lnTo>
                  <a:pt x="5808853" y="0"/>
                </a:lnTo>
                <a:close/>
              </a:path>
              <a:path w="10283825" h="55879">
                <a:moveTo>
                  <a:pt x="5364137" y="0"/>
                </a:moveTo>
                <a:lnTo>
                  <a:pt x="5353313" y="2188"/>
                </a:lnTo>
                <a:lnTo>
                  <a:pt x="5344472" y="8154"/>
                </a:lnTo>
                <a:lnTo>
                  <a:pt x="5338510" y="17000"/>
                </a:lnTo>
                <a:lnTo>
                  <a:pt x="5336324" y="27825"/>
                </a:lnTo>
                <a:lnTo>
                  <a:pt x="5338510" y="38619"/>
                </a:lnTo>
                <a:lnTo>
                  <a:pt x="5344472" y="47445"/>
                </a:lnTo>
                <a:lnTo>
                  <a:pt x="5353313" y="53402"/>
                </a:lnTo>
                <a:lnTo>
                  <a:pt x="5364137" y="55587"/>
                </a:lnTo>
                <a:lnTo>
                  <a:pt x="5374952" y="53402"/>
                </a:lnTo>
                <a:lnTo>
                  <a:pt x="5383776" y="47445"/>
                </a:lnTo>
                <a:lnTo>
                  <a:pt x="5389720" y="38619"/>
                </a:lnTo>
                <a:lnTo>
                  <a:pt x="5391899" y="27825"/>
                </a:lnTo>
                <a:lnTo>
                  <a:pt x="5389720" y="17000"/>
                </a:lnTo>
                <a:lnTo>
                  <a:pt x="5383776" y="8154"/>
                </a:lnTo>
                <a:lnTo>
                  <a:pt x="5374952" y="2188"/>
                </a:lnTo>
                <a:lnTo>
                  <a:pt x="5364137" y="0"/>
                </a:lnTo>
                <a:close/>
              </a:path>
              <a:path w="10283825" h="55879">
                <a:moveTo>
                  <a:pt x="4919421" y="0"/>
                </a:moveTo>
                <a:lnTo>
                  <a:pt x="4908605" y="2188"/>
                </a:lnTo>
                <a:lnTo>
                  <a:pt x="4899782" y="8154"/>
                </a:lnTo>
                <a:lnTo>
                  <a:pt x="4893837" y="17000"/>
                </a:lnTo>
                <a:lnTo>
                  <a:pt x="4891659" y="27825"/>
                </a:lnTo>
                <a:lnTo>
                  <a:pt x="4893837" y="38619"/>
                </a:lnTo>
                <a:lnTo>
                  <a:pt x="4899782" y="47445"/>
                </a:lnTo>
                <a:lnTo>
                  <a:pt x="4908605" y="53402"/>
                </a:lnTo>
                <a:lnTo>
                  <a:pt x="4919421" y="55587"/>
                </a:lnTo>
                <a:lnTo>
                  <a:pt x="4930251" y="53402"/>
                </a:lnTo>
                <a:lnTo>
                  <a:pt x="4939096" y="47445"/>
                </a:lnTo>
                <a:lnTo>
                  <a:pt x="4945060" y="38619"/>
                </a:lnTo>
                <a:lnTo>
                  <a:pt x="4947246" y="27825"/>
                </a:lnTo>
                <a:lnTo>
                  <a:pt x="4945060" y="17000"/>
                </a:lnTo>
                <a:lnTo>
                  <a:pt x="4939096" y="8154"/>
                </a:lnTo>
                <a:lnTo>
                  <a:pt x="4930251" y="2188"/>
                </a:lnTo>
                <a:lnTo>
                  <a:pt x="4919421" y="0"/>
                </a:lnTo>
                <a:close/>
              </a:path>
              <a:path w="10283825" h="55879">
                <a:moveTo>
                  <a:pt x="4474768" y="0"/>
                </a:moveTo>
                <a:lnTo>
                  <a:pt x="4463945" y="2188"/>
                </a:lnTo>
                <a:lnTo>
                  <a:pt x="4455104" y="8154"/>
                </a:lnTo>
                <a:lnTo>
                  <a:pt x="4449142" y="17000"/>
                </a:lnTo>
                <a:lnTo>
                  <a:pt x="4446955" y="27825"/>
                </a:lnTo>
                <a:lnTo>
                  <a:pt x="4449142" y="38619"/>
                </a:lnTo>
                <a:lnTo>
                  <a:pt x="4455104" y="47445"/>
                </a:lnTo>
                <a:lnTo>
                  <a:pt x="4463945" y="53402"/>
                </a:lnTo>
                <a:lnTo>
                  <a:pt x="4474768" y="55587"/>
                </a:lnTo>
                <a:lnTo>
                  <a:pt x="4485562" y="53402"/>
                </a:lnTo>
                <a:lnTo>
                  <a:pt x="4494388" y="47445"/>
                </a:lnTo>
                <a:lnTo>
                  <a:pt x="4500345" y="38619"/>
                </a:lnTo>
                <a:lnTo>
                  <a:pt x="4502531" y="27825"/>
                </a:lnTo>
                <a:lnTo>
                  <a:pt x="4500345" y="17000"/>
                </a:lnTo>
                <a:lnTo>
                  <a:pt x="4494388" y="8154"/>
                </a:lnTo>
                <a:lnTo>
                  <a:pt x="4485562" y="2188"/>
                </a:lnTo>
                <a:lnTo>
                  <a:pt x="4474768" y="0"/>
                </a:lnTo>
                <a:close/>
              </a:path>
              <a:path w="10283825" h="55879">
                <a:moveTo>
                  <a:pt x="4030052" y="0"/>
                </a:moveTo>
                <a:lnTo>
                  <a:pt x="4019229" y="2188"/>
                </a:lnTo>
                <a:lnTo>
                  <a:pt x="4010388" y="8154"/>
                </a:lnTo>
                <a:lnTo>
                  <a:pt x="4004426" y="17000"/>
                </a:lnTo>
                <a:lnTo>
                  <a:pt x="4002239" y="27825"/>
                </a:lnTo>
                <a:lnTo>
                  <a:pt x="4004426" y="38619"/>
                </a:lnTo>
                <a:lnTo>
                  <a:pt x="4010388" y="47445"/>
                </a:lnTo>
                <a:lnTo>
                  <a:pt x="4019229" y="53402"/>
                </a:lnTo>
                <a:lnTo>
                  <a:pt x="4030052" y="55587"/>
                </a:lnTo>
                <a:lnTo>
                  <a:pt x="4040875" y="53402"/>
                </a:lnTo>
                <a:lnTo>
                  <a:pt x="4049702" y="47445"/>
                </a:lnTo>
                <a:lnTo>
                  <a:pt x="4055648" y="38619"/>
                </a:lnTo>
                <a:lnTo>
                  <a:pt x="4057827" y="27825"/>
                </a:lnTo>
                <a:lnTo>
                  <a:pt x="4055648" y="17000"/>
                </a:lnTo>
                <a:lnTo>
                  <a:pt x="4049702" y="8154"/>
                </a:lnTo>
                <a:lnTo>
                  <a:pt x="4040875" y="2188"/>
                </a:lnTo>
                <a:lnTo>
                  <a:pt x="4030052" y="0"/>
                </a:lnTo>
                <a:close/>
              </a:path>
              <a:path w="10283825" h="55879">
                <a:moveTo>
                  <a:pt x="3585349" y="0"/>
                </a:moveTo>
                <a:lnTo>
                  <a:pt x="3574528" y="2188"/>
                </a:lnTo>
                <a:lnTo>
                  <a:pt x="3565705" y="8154"/>
                </a:lnTo>
                <a:lnTo>
                  <a:pt x="3559764" y="17000"/>
                </a:lnTo>
                <a:lnTo>
                  <a:pt x="3557587" y="27825"/>
                </a:lnTo>
                <a:lnTo>
                  <a:pt x="3559764" y="38619"/>
                </a:lnTo>
                <a:lnTo>
                  <a:pt x="3565705" y="47445"/>
                </a:lnTo>
                <a:lnTo>
                  <a:pt x="3574528" y="53402"/>
                </a:lnTo>
                <a:lnTo>
                  <a:pt x="3585349" y="55587"/>
                </a:lnTo>
                <a:lnTo>
                  <a:pt x="3596173" y="53402"/>
                </a:lnTo>
                <a:lnTo>
                  <a:pt x="3605014" y="47445"/>
                </a:lnTo>
                <a:lnTo>
                  <a:pt x="3610976" y="38619"/>
                </a:lnTo>
                <a:lnTo>
                  <a:pt x="3613162" y="27825"/>
                </a:lnTo>
                <a:lnTo>
                  <a:pt x="3610976" y="17000"/>
                </a:lnTo>
                <a:lnTo>
                  <a:pt x="3605014" y="8154"/>
                </a:lnTo>
                <a:lnTo>
                  <a:pt x="3596173" y="2188"/>
                </a:lnTo>
                <a:lnTo>
                  <a:pt x="3585349" y="0"/>
                </a:lnTo>
                <a:close/>
              </a:path>
              <a:path w="10283825" h="55879">
                <a:moveTo>
                  <a:pt x="3140684" y="0"/>
                </a:moveTo>
                <a:lnTo>
                  <a:pt x="3129861" y="2188"/>
                </a:lnTo>
                <a:lnTo>
                  <a:pt x="3121020" y="8154"/>
                </a:lnTo>
                <a:lnTo>
                  <a:pt x="3115058" y="17000"/>
                </a:lnTo>
                <a:lnTo>
                  <a:pt x="3112871" y="27825"/>
                </a:lnTo>
                <a:lnTo>
                  <a:pt x="3115058" y="38619"/>
                </a:lnTo>
                <a:lnTo>
                  <a:pt x="3121020" y="47445"/>
                </a:lnTo>
                <a:lnTo>
                  <a:pt x="3129861" y="53402"/>
                </a:lnTo>
                <a:lnTo>
                  <a:pt x="3140684" y="55587"/>
                </a:lnTo>
                <a:lnTo>
                  <a:pt x="3151478" y="53402"/>
                </a:lnTo>
                <a:lnTo>
                  <a:pt x="3160304" y="47445"/>
                </a:lnTo>
                <a:lnTo>
                  <a:pt x="3166261" y="38619"/>
                </a:lnTo>
                <a:lnTo>
                  <a:pt x="3168446" y="27825"/>
                </a:lnTo>
                <a:lnTo>
                  <a:pt x="3166261" y="17000"/>
                </a:lnTo>
                <a:lnTo>
                  <a:pt x="3160304" y="8154"/>
                </a:lnTo>
                <a:lnTo>
                  <a:pt x="3151478" y="2188"/>
                </a:lnTo>
                <a:lnTo>
                  <a:pt x="3140684" y="0"/>
                </a:lnTo>
                <a:close/>
              </a:path>
              <a:path w="10283825" h="55879">
                <a:moveTo>
                  <a:pt x="2695981" y="0"/>
                </a:moveTo>
                <a:lnTo>
                  <a:pt x="2685150" y="2188"/>
                </a:lnTo>
                <a:lnTo>
                  <a:pt x="2676305" y="8154"/>
                </a:lnTo>
                <a:lnTo>
                  <a:pt x="2670342" y="17000"/>
                </a:lnTo>
                <a:lnTo>
                  <a:pt x="2668155" y="27825"/>
                </a:lnTo>
                <a:lnTo>
                  <a:pt x="2670342" y="38619"/>
                </a:lnTo>
                <a:lnTo>
                  <a:pt x="2676305" y="47445"/>
                </a:lnTo>
                <a:lnTo>
                  <a:pt x="2685150" y="53402"/>
                </a:lnTo>
                <a:lnTo>
                  <a:pt x="2695981" y="55587"/>
                </a:lnTo>
                <a:lnTo>
                  <a:pt x="2706796" y="53402"/>
                </a:lnTo>
                <a:lnTo>
                  <a:pt x="2715620" y="47445"/>
                </a:lnTo>
                <a:lnTo>
                  <a:pt x="2721564" y="38619"/>
                </a:lnTo>
                <a:lnTo>
                  <a:pt x="2723743" y="27825"/>
                </a:lnTo>
                <a:lnTo>
                  <a:pt x="2721564" y="17000"/>
                </a:lnTo>
                <a:lnTo>
                  <a:pt x="2715620" y="8154"/>
                </a:lnTo>
                <a:lnTo>
                  <a:pt x="2706796" y="2188"/>
                </a:lnTo>
                <a:lnTo>
                  <a:pt x="2695981" y="0"/>
                </a:lnTo>
                <a:close/>
              </a:path>
              <a:path w="10283825" h="55879">
                <a:moveTo>
                  <a:pt x="2251265" y="0"/>
                </a:moveTo>
                <a:lnTo>
                  <a:pt x="2240450" y="2188"/>
                </a:lnTo>
                <a:lnTo>
                  <a:pt x="2231626" y="8154"/>
                </a:lnTo>
                <a:lnTo>
                  <a:pt x="2225681" y="17000"/>
                </a:lnTo>
                <a:lnTo>
                  <a:pt x="2223503" y="27825"/>
                </a:lnTo>
                <a:lnTo>
                  <a:pt x="2225681" y="38619"/>
                </a:lnTo>
                <a:lnTo>
                  <a:pt x="2231626" y="47445"/>
                </a:lnTo>
                <a:lnTo>
                  <a:pt x="2240450" y="53402"/>
                </a:lnTo>
                <a:lnTo>
                  <a:pt x="2251265" y="55587"/>
                </a:lnTo>
                <a:lnTo>
                  <a:pt x="2262088" y="53402"/>
                </a:lnTo>
                <a:lnTo>
                  <a:pt x="2270929" y="47445"/>
                </a:lnTo>
                <a:lnTo>
                  <a:pt x="2276891" y="38619"/>
                </a:lnTo>
                <a:lnTo>
                  <a:pt x="2279078" y="27825"/>
                </a:lnTo>
                <a:lnTo>
                  <a:pt x="2276891" y="17000"/>
                </a:lnTo>
                <a:lnTo>
                  <a:pt x="2270929" y="8154"/>
                </a:lnTo>
                <a:lnTo>
                  <a:pt x="2262088" y="2188"/>
                </a:lnTo>
                <a:lnTo>
                  <a:pt x="2251265" y="0"/>
                </a:lnTo>
                <a:close/>
              </a:path>
              <a:path w="10283825" h="55879">
                <a:moveTo>
                  <a:pt x="1806549" y="0"/>
                </a:moveTo>
                <a:lnTo>
                  <a:pt x="1795755" y="2188"/>
                </a:lnTo>
                <a:lnTo>
                  <a:pt x="1786929" y="8154"/>
                </a:lnTo>
                <a:lnTo>
                  <a:pt x="1780973" y="17000"/>
                </a:lnTo>
                <a:lnTo>
                  <a:pt x="1778787" y="27825"/>
                </a:lnTo>
                <a:lnTo>
                  <a:pt x="1780973" y="38619"/>
                </a:lnTo>
                <a:lnTo>
                  <a:pt x="1786929" y="47445"/>
                </a:lnTo>
                <a:lnTo>
                  <a:pt x="1795755" y="53402"/>
                </a:lnTo>
                <a:lnTo>
                  <a:pt x="1806549" y="55587"/>
                </a:lnTo>
                <a:lnTo>
                  <a:pt x="1817380" y="53402"/>
                </a:lnTo>
                <a:lnTo>
                  <a:pt x="1826225" y="47445"/>
                </a:lnTo>
                <a:lnTo>
                  <a:pt x="1832188" y="38619"/>
                </a:lnTo>
                <a:lnTo>
                  <a:pt x="1834375" y="27825"/>
                </a:lnTo>
                <a:lnTo>
                  <a:pt x="1832188" y="17000"/>
                </a:lnTo>
                <a:lnTo>
                  <a:pt x="1826225" y="8154"/>
                </a:lnTo>
                <a:lnTo>
                  <a:pt x="1817380" y="2188"/>
                </a:lnTo>
                <a:lnTo>
                  <a:pt x="1806549" y="0"/>
                </a:lnTo>
                <a:close/>
              </a:path>
              <a:path w="10283825" h="55879">
                <a:moveTo>
                  <a:pt x="1361897" y="0"/>
                </a:moveTo>
                <a:lnTo>
                  <a:pt x="1351073" y="2188"/>
                </a:lnTo>
                <a:lnTo>
                  <a:pt x="1342232" y="8154"/>
                </a:lnTo>
                <a:lnTo>
                  <a:pt x="1336270" y="17000"/>
                </a:lnTo>
                <a:lnTo>
                  <a:pt x="1334084" y="27825"/>
                </a:lnTo>
                <a:lnTo>
                  <a:pt x="1336270" y="38619"/>
                </a:lnTo>
                <a:lnTo>
                  <a:pt x="1342232" y="47445"/>
                </a:lnTo>
                <a:lnTo>
                  <a:pt x="1351073" y="53402"/>
                </a:lnTo>
                <a:lnTo>
                  <a:pt x="1361897" y="55587"/>
                </a:lnTo>
                <a:lnTo>
                  <a:pt x="1372712" y="53402"/>
                </a:lnTo>
                <a:lnTo>
                  <a:pt x="1381536" y="47445"/>
                </a:lnTo>
                <a:lnTo>
                  <a:pt x="1387480" y="38619"/>
                </a:lnTo>
                <a:lnTo>
                  <a:pt x="1389659" y="27825"/>
                </a:lnTo>
                <a:lnTo>
                  <a:pt x="1387480" y="17000"/>
                </a:lnTo>
                <a:lnTo>
                  <a:pt x="1381536" y="8154"/>
                </a:lnTo>
                <a:lnTo>
                  <a:pt x="1372712" y="2188"/>
                </a:lnTo>
                <a:lnTo>
                  <a:pt x="1361897" y="0"/>
                </a:lnTo>
                <a:close/>
              </a:path>
              <a:path w="10283825" h="55879">
                <a:moveTo>
                  <a:pt x="917181" y="0"/>
                </a:moveTo>
                <a:lnTo>
                  <a:pt x="906357" y="2188"/>
                </a:lnTo>
                <a:lnTo>
                  <a:pt x="897516" y="8154"/>
                </a:lnTo>
                <a:lnTo>
                  <a:pt x="891554" y="17000"/>
                </a:lnTo>
                <a:lnTo>
                  <a:pt x="889368" y="27825"/>
                </a:lnTo>
                <a:lnTo>
                  <a:pt x="891554" y="38619"/>
                </a:lnTo>
                <a:lnTo>
                  <a:pt x="897516" y="47445"/>
                </a:lnTo>
                <a:lnTo>
                  <a:pt x="906357" y="53402"/>
                </a:lnTo>
                <a:lnTo>
                  <a:pt x="917181" y="55587"/>
                </a:lnTo>
                <a:lnTo>
                  <a:pt x="928012" y="53402"/>
                </a:lnTo>
                <a:lnTo>
                  <a:pt x="936856" y="47445"/>
                </a:lnTo>
                <a:lnTo>
                  <a:pt x="942820" y="38619"/>
                </a:lnTo>
                <a:lnTo>
                  <a:pt x="945007" y="27825"/>
                </a:lnTo>
                <a:lnTo>
                  <a:pt x="942820" y="17000"/>
                </a:lnTo>
                <a:lnTo>
                  <a:pt x="936856" y="8154"/>
                </a:lnTo>
                <a:lnTo>
                  <a:pt x="928012" y="2188"/>
                </a:lnTo>
                <a:lnTo>
                  <a:pt x="917181" y="0"/>
                </a:lnTo>
                <a:close/>
              </a:path>
              <a:path w="10283825" h="55879">
                <a:moveTo>
                  <a:pt x="472478" y="0"/>
                </a:moveTo>
                <a:lnTo>
                  <a:pt x="461684" y="2188"/>
                </a:lnTo>
                <a:lnTo>
                  <a:pt x="452858" y="8154"/>
                </a:lnTo>
                <a:lnTo>
                  <a:pt x="446901" y="17000"/>
                </a:lnTo>
                <a:lnTo>
                  <a:pt x="444715" y="27825"/>
                </a:lnTo>
                <a:lnTo>
                  <a:pt x="446901" y="38619"/>
                </a:lnTo>
                <a:lnTo>
                  <a:pt x="452858" y="47445"/>
                </a:lnTo>
                <a:lnTo>
                  <a:pt x="461684" y="53402"/>
                </a:lnTo>
                <a:lnTo>
                  <a:pt x="472478" y="55587"/>
                </a:lnTo>
                <a:lnTo>
                  <a:pt x="483301" y="53402"/>
                </a:lnTo>
                <a:lnTo>
                  <a:pt x="492142" y="47445"/>
                </a:lnTo>
                <a:lnTo>
                  <a:pt x="498104" y="38619"/>
                </a:lnTo>
                <a:lnTo>
                  <a:pt x="500291" y="27825"/>
                </a:lnTo>
                <a:lnTo>
                  <a:pt x="498104" y="17000"/>
                </a:lnTo>
                <a:lnTo>
                  <a:pt x="492142" y="8154"/>
                </a:lnTo>
                <a:lnTo>
                  <a:pt x="483301" y="2188"/>
                </a:lnTo>
                <a:lnTo>
                  <a:pt x="472478" y="0"/>
                </a:lnTo>
                <a:close/>
              </a:path>
              <a:path w="10283825" h="55879">
                <a:moveTo>
                  <a:pt x="27813" y="0"/>
                </a:moveTo>
                <a:lnTo>
                  <a:pt x="16989" y="2188"/>
                </a:lnTo>
                <a:lnTo>
                  <a:pt x="8148" y="8154"/>
                </a:lnTo>
                <a:lnTo>
                  <a:pt x="2186" y="17000"/>
                </a:lnTo>
                <a:lnTo>
                  <a:pt x="0" y="27825"/>
                </a:lnTo>
                <a:lnTo>
                  <a:pt x="2186" y="38619"/>
                </a:lnTo>
                <a:lnTo>
                  <a:pt x="8148" y="47445"/>
                </a:lnTo>
                <a:lnTo>
                  <a:pt x="16989" y="53402"/>
                </a:lnTo>
                <a:lnTo>
                  <a:pt x="27813" y="55587"/>
                </a:lnTo>
                <a:lnTo>
                  <a:pt x="38607" y="53402"/>
                </a:lnTo>
                <a:lnTo>
                  <a:pt x="47432" y="47445"/>
                </a:lnTo>
                <a:lnTo>
                  <a:pt x="53389" y="38619"/>
                </a:lnTo>
                <a:lnTo>
                  <a:pt x="55575" y="27825"/>
                </a:lnTo>
                <a:lnTo>
                  <a:pt x="53389" y="17000"/>
                </a:lnTo>
                <a:lnTo>
                  <a:pt x="47432" y="8154"/>
                </a:lnTo>
                <a:lnTo>
                  <a:pt x="38607" y="2188"/>
                </a:lnTo>
                <a:lnTo>
                  <a:pt x="27813" y="0"/>
                </a:lnTo>
                <a:close/>
              </a:path>
            </a:pathLst>
          </a:custGeom>
          <a:solidFill>
            <a:srgbClr val="ACA1D0"/>
          </a:solid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1450" y="1046086"/>
            <a:ext cx="7408050" cy="1205458"/>
          </a:xfrm>
          <a:prstGeom prst="rect">
            <a:avLst/>
          </a:prstGeom>
          <a:solidFill>
            <a:srgbClr val="1AB7C8"/>
          </a:solidFill>
        </p:spPr>
        <p:txBody>
          <a:bodyPr vert="horz" wrap="square" lIns="0" tIns="0" rIns="0" bIns="0" rtlCol="0">
            <a:spAutoFit/>
          </a:bodyPr>
          <a:lstStyle/>
          <a:p>
            <a:pPr marL="182880">
              <a:lnSpc>
                <a:spcPts val="9380"/>
              </a:lnSpc>
              <a:tabLst>
                <a:tab pos="3844290" algn="l"/>
              </a:tabLst>
            </a:pPr>
            <a:r>
              <a:rPr sz="8200" spc="-10">
                <a:solidFill>
                  <a:schemeClr val="tx1"/>
                </a:solidFill>
              </a:rPr>
              <a:t>Building</a:t>
            </a:r>
            <a:r>
              <a:rPr sz="8200">
                <a:solidFill>
                  <a:schemeClr val="tx1"/>
                </a:solidFill>
              </a:rPr>
              <a:t>	</a:t>
            </a:r>
            <a:r>
              <a:rPr sz="8200" spc="-10">
                <a:solidFill>
                  <a:schemeClr val="tx1"/>
                </a:solidFill>
              </a:rPr>
              <a:t>skills</a:t>
            </a:r>
            <a:endParaRPr sz="8200">
              <a:solidFill>
                <a:schemeClr val="tx1"/>
              </a:solidFill>
            </a:endParaRPr>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7932030" y="0"/>
            <a:ext cx="1753459" cy="850442"/>
          </a:xfrm>
          <a:prstGeom prst="rect">
            <a:avLst/>
          </a:prstGeom>
        </p:spPr>
      </p:pic>
      <p:sp>
        <p:nvSpPr>
          <p:cNvPr id="4" name="object 4"/>
          <p:cNvSpPr txBox="1"/>
          <p:nvPr/>
        </p:nvSpPr>
        <p:spPr>
          <a:xfrm>
            <a:off x="1275196" y="2336800"/>
            <a:ext cx="8002905" cy="957185"/>
          </a:xfrm>
          <a:prstGeom prst="rect">
            <a:avLst/>
          </a:prstGeom>
        </p:spPr>
        <p:txBody>
          <a:bodyPr vert="horz" wrap="square" lIns="0" tIns="76200" rIns="0" bIns="0" rtlCol="0">
            <a:spAutoFit/>
          </a:bodyPr>
          <a:lstStyle/>
          <a:p>
            <a:pPr marL="12700" marR="5080">
              <a:lnSpc>
                <a:spcPts val="3500"/>
              </a:lnSpc>
              <a:spcBef>
                <a:spcPts val="600"/>
              </a:spcBef>
            </a:pPr>
            <a:r>
              <a:rPr sz="2800">
                <a:solidFill>
                  <a:srgbClr val="FFFFFF"/>
                </a:solidFill>
                <a:latin typeface="Calibri" panose="020F0502020204030204" pitchFamily="34" charset="0"/>
                <a:cs typeface="Calibri" panose="020F0502020204030204" pitchFamily="34" charset="0"/>
              </a:rPr>
              <a:t>We</a:t>
            </a:r>
            <a:r>
              <a:rPr sz="2800" spc="-15">
                <a:solidFill>
                  <a:srgbClr val="FFFFFF"/>
                </a:solidFill>
                <a:latin typeface="Calibri" panose="020F0502020204030204" pitchFamily="34" charset="0"/>
                <a:cs typeface="Calibri" panose="020F0502020204030204" pitchFamily="34" charset="0"/>
              </a:rPr>
              <a:t> </a:t>
            </a:r>
            <a:r>
              <a:rPr sz="2800">
                <a:solidFill>
                  <a:srgbClr val="FFFFFF"/>
                </a:solidFill>
                <a:latin typeface="Calibri" panose="020F0502020204030204" pitchFamily="34" charset="0"/>
                <a:cs typeface="Calibri" panose="020F0502020204030204" pitchFamily="34" charset="0"/>
              </a:rPr>
              <a:t>design,</a:t>
            </a:r>
            <a:r>
              <a:rPr sz="2800" spc="-240">
                <a:solidFill>
                  <a:srgbClr val="FFFFFF"/>
                </a:solidFill>
                <a:latin typeface="Calibri" panose="020F0502020204030204" pitchFamily="34" charset="0"/>
                <a:cs typeface="Calibri" panose="020F0502020204030204" pitchFamily="34" charset="0"/>
              </a:rPr>
              <a:t> </a:t>
            </a:r>
            <a:r>
              <a:rPr sz="2800" spc="-45">
                <a:solidFill>
                  <a:srgbClr val="FFFFFF"/>
                </a:solidFill>
                <a:latin typeface="Calibri" panose="020F0502020204030204" pitchFamily="34" charset="0"/>
                <a:cs typeface="Calibri" panose="020F0502020204030204" pitchFamily="34" charset="0"/>
              </a:rPr>
              <a:t>deliver,</a:t>
            </a:r>
            <a:r>
              <a:rPr sz="2800" spc="-240">
                <a:solidFill>
                  <a:srgbClr val="FFFFFF"/>
                </a:solidFill>
                <a:latin typeface="Calibri" panose="020F0502020204030204" pitchFamily="34" charset="0"/>
                <a:cs typeface="Calibri" panose="020F0502020204030204" pitchFamily="34" charset="0"/>
              </a:rPr>
              <a:t> </a:t>
            </a:r>
            <a:r>
              <a:rPr sz="2800">
                <a:solidFill>
                  <a:srgbClr val="FFFFFF"/>
                </a:solidFill>
                <a:latin typeface="Calibri" panose="020F0502020204030204" pitchFamily="34" charset="0"/>
                <a:cs typeface="Calibri" panose="020F0502020204030204" pitchFamily="34" charset="0"/>
              </a:rPr>
              <a:t>and support training and </a:t>
            </a:r>
            <a:r>
              <a:rPr sz="2800" spc="-10">
                <a:solidFill>
                  <a:srgbClr val="FFFFFF"/>
                </a:solidFill>
                <a:latin typeface="Calibri" panose="020F0502020204030204" pitchFamily="34" charset="0"/>
                <a:cs typeface="Calibri" panose="020F0502020204030204" pitchFamily="34" charset="0"/>
              </a:rPr>
              <a:t>skills </a:t>
            </a:r>
            <a:r>
              <a:rPr sz="2800">
                <a:solidFill>
                  <a:srgbClr val="FFFFFF"/>
                </a:solidFill>
                <a:latin typeface="Calibri" panose="020F0502020204030204" pitchFamily="34" charset="0"/>
                <a:cs typeface="Calibri" panose="020F0502020204030204" pitchFamily="34" charset="0"/>
              </a:rPr>
              <a:t>programmes</a:t>
            </a:r>
            <a:r>
              <a:rPr sz="2800" spc="-50">
                <a:solidFill>
                  <a:srgbClr val="FFFFFF"/>
                </a:solidFill>
                <a:latin typeface="Calibri" panose="020F0502020204030204" pitchFamily="34" charset="0"/>
                <a:cs typeface="Calibri" panose="020F0502020204030204" pitchFamily="34" charset="0"/>
              </a:rPr>
              <a:t> </a:t>
            </a:r>
            <a:r>
              <a:rPr sz="2800">
                <a:solidFill>
                  <a:srgbClr val="FFFFFF"/>
                </a:solidFill>
                <a:latin typeface="Calibri" panose="020F0502020204030204" pitchFamily="34" charset="0"/>
                <a:cs typeface="Calibri" panose="020F0502020204030204" pitchFamily="34" charset="0"/>
              </a:rPr>
              <a:t>for</a:t>
            </a:r>
            <a:r>
              <a:rPr sz="2800" spc="-25">
                <a:solidFill>
                  <a:srgbClr val="FFFFFF"/>
                </a:solidFill>
                <a:latin typeface="Calibri" panose="020F0502020204030204" pitchFamily="34" charset="0"/>
                <a:cs typeface="Calibri" panose="020F0502020204030204" pitchFamily="34" charset="0"/>
              </a:rPr>
              <a:t> </a:t>
            </a:r>
            <a:r>
              <a:rPr sz="2800">
                <a:solidFill>
                  <a:srgbClr val="FFFFFF"/>
                </a:solidFill>
                <a:latin typeface="Calibri" panose="020F0502020204030204" pitchFamily="34" charset="0"/>
                <a:cs typeface="Calibri" panose="020F0502020204030204" pitchFamily="34" charset="0"/>
              </a:rPr>
              <a:t>individuals</a:t>
            </a:r>
            <a:r>
              <a:rPr sz="2800" spc="-20">
                <a:solidFill>
                  <a:srgbClr val="FFFFFF"/>
                </a:solidFill>
                <a:latin typeface="Calibri" panose="020F0502020204030204" pitchFamily="34" charset="0"/>
                <a:cs typeface="Calibri" panose="020F0502020204030204" pitchFamily="34" charset="0"/>
              </a:rPr>
              <a:t> </a:t>
            </a:r>
            <a:r>
              <a:rPr sz="2800">
                <a:solidFill>
                  <a:srgbClr val="FFFFFF"/>
                </a:solidFill>
                <a:latin typeface="Calibri" panose="020F0502020204030204" pitchFamily="34" charset="0"/>
                <a:cs typeface="Calibri" panose="020F0502020204030204" pitchFamily="34" charset="0"/>
              </a:rPr>
              <a:t>and</a:t>
            </a:r>
            <a:r>
              <a:rPr sz="2800" spc="-25">
                <a:solidFill>
                  <a:srgbClr val="FFFFFF"/>
                </a:solidFill>
                <a:latin typeface="Calibri" panose="020F0502020204030204" pitchFamily="34" charset="0"/>
                <a:cs typeface="Calibri" panose="020F0502020204030204" pitchFamily="34" charset="0"/>
              </a:rPr>
              <a:t> </a:t>
            </a:r>
            <a:r>
              <a:rPr sz="2800" spc="-10">
                <a:solidFill>
                  <a:srgbClr val="FFFFFF"/>
                </a:solidFill>
                <a:latin typeface="Calibri" panose="020F0502020204030204" pitchFamily="34" charset="0"/>
                <a:cs typeface="Calibri" panose="020F0502020204030204" pitchFamily="34" charset="0"/>
              </a:rPr>
              <a:t>businesses.</a:t>
            </a:r>
            <a:r>
              <a:rPr sz="2800" spc="-240">
                <a:solidFill>
                  <a:srgbClr val="FFFFFF"/>
                </a:solidFill>
                <a:latin typeface="Calibri" panose="020F0502020204030204" pitchFamily="34" charset="0"/>
                <a:cs typeface="Calibri" panose="020F0502020204030204" pitchFamily="34" charset="0"/>
              </a:rPr>
              <a:t> </a:t>
            </a:r>
            <a:r>
              <a:rPr sz="2800">
                <a:solidFill>
                  <a:srgbClr val="FFFFFF"/>
                </a:solidFill>
                <a:latin typeface="Calibri" panose="020F0502020204030204" pitchFamily="34" charset="0"/>
                <a:cs typeface="Calibri" panose="020F0502020204030204" pitchFamily="34" charset="0"/>
              </a:rPr>
              <a:t>We</a:t>
            </a:r>
            <a:r>
              <a:rPr sz="2800" spc="-20">
                <a:solidFill>
                  <a:srgbClr val="FFFFFF"/>
                </a:solidFill>
                <a:latin typeface="Calibri" panose="020F0502020204030204" pitchFamily="34" charset="0"/>
                <a:cs typeface="Calibri" panose="020F0502020204030204" pitchFamily="34" charset="0"/>
              </a:rPr>
              <a:t> </a:t>
            </a:r>
            <a:r>
              <a:rPr sz="2800" spc="-30">
                <a:solidFill>
                  <a:srgbClr val="FFFFFF"/>
                </a:solidFill>
                <a:latin typeface="Calibri" panose="020F0502020204030204" pitchFamily="34" charset="0"/>
                <a:cs typeface="Calibri" panose="020F0502020204030204" pitchFamily="34" charset="0"/>
              </a:rPr>
              <a:t>offer:</a:t>
            </a:r>
            <a:endParaRPr sz="2800">
              <a:latin typeface="Calibri" panose="020F0502020204030204" pitchFamily="34" charset="0"/>
              <a:cs typeface="Calibri" panose="020F0502020204030204" pitchFamily="34" charset="0"/>
            </a:endParaRPr>
          </a:p>
        </p:txBody>
      </p:sp>
      <p:sp>
        <p:nvSpPr>
          <p:cNvPr id="5" name="object 5"/>
          <p:cNvSpPr txBox="1"/>
          <p:nvPr/>
        </p:nvSpPr>
        <p:spPr>
          <a:xfrm>
            <a:off x="1366551" y="3556000"/>
            <a:ext cx="3701560" cy="1992212"/>
          </a:xfrm>
          <a:prstGeom prst="rect">
            <a:avLst/>
          </a:prstGeom>
        </p:spPr>
        <p:txBody>
          <a:bodyPr vert="horz" wrap="square" lIns="0" tIns="40640" rIns="0" bIns="0" rtlCol="0" anchor="t">
            <a:spAutoFit/>
          </a:bodyPr>
          <a:lstStyle/>
          <a:p>
            <a:pPr marL="241300" indent="-228600">
              <a:lnSpc>
                <a:spcPct val="100000"/>
              </a:lnSpc>
              <a:spcBef>
                <a:spcPts val="320"/>
              </a:spcBef>
              <a:buChar char="•"/>
              <a:tabLst>
                <a:tab pos="241300" algn="l"/>
              </a:tabLst>
            </a:pPr>
            <a:r>
              <a:rPr sz="2400" spc="-10" dirty="0">
                <a:solidFill>
                  <a:srgbClr val="FFFFFF"/>
                </a:solidFill>
                <a:latin typeface="Calibri" panose="020F0502020204030204" pitchFamily="34" charset="0"/>
                <a:cs typeface="Calibri" panose="020F0502020204030204" pitchFamily="34" charset="0"/>
              </a:rPr>
              <a:t>Bespoke</a:t>
            </a:r>
            <a:r>
              <a:rPr sz="2400" spc="-100" dirty="0">
                <a:solidFill>
                  <a:srgbClr val="FFFFFF"/>
                </a:solidFill>
                <a:latin typeface="Calibri" panose="020F0502020204030204" pitchFamily="34" charset="0"/>
                <a:cs typeface="Calibri" panose="020F0502020204030204" pitchFamily="34" charset="0"/>
              </a:rPr>
              <a:t> </a:t>
            </a:r>
            <a:r>
              <a:rPr sz="2400" spc="-25" dirty="0">
                <a:solidFill>
                  <a:srgbClr val="FFFFFF"/>
                </a:solidFill>
                <a:latin typeface="Calibri" panose="020F0502020204030204" pitchFamily="34" charset="0"/>
                <a:cs typeface="Calibri" panose="020F0502020204030204" pitchFamily="34" charset="0"/>
              </a:rPr>
              <a:t>CPD</a:t>
            </a:r>
            <a:endParaRPr sz="2400" dirty="0">
              <a:latin typeface="Calibri" panose="020F0502020204030204" pitchFamily="34" charset="0"/>
              <a:cs typeface="Calibri" panose="020F0502020204030204" pitchFamily="34" charset="0"/>
            </a:endParaRPr>
          </a:p>
          <a:p>
            <a:pPr marL="241300" marR="5080" indent="-229235">
              <a:lnSpc>
                <a:spcPct val="104200"/>
              </a:lnSpc>
              <a:spcBef>
                <a:spcPts val="100"/>
              </a:spcBef>
              <a:buChar char="•"/>
              <a:tabLst>
                <a:tab pos="241300" algn="l"/>
              </a:tabLst>
            </a:pPr>
            <a:r>
              <a:rPr sz="2400" dirty="0">
                <a:solidFill>
                  <a:srgbClr val="FFFFFF"/>
                </a:solidFill>
                <a:latin typeface="Calibri"/>
                <a:ea typeface="Calibri"/>
                <a:cs typeface="Calibri"/>
              </a:rPr>
              <a:t>Help</a:t>
            </a:r>
            <a:r>
              <a:rPr sz="2400" spc="-80" dirty="0">
                <a:solidFill>
                  <a:srgbClr val="FFFFFF"/>
                </a:solidFill>
                <a:latin typeface="Calibri"/>
                <a:ea typeface="Calibri"/>
                <a:cs typeface="Calibri"/>
              </a:rPr>
              <a:t> </a:t>
            </a:r>
            <a:r>
              <a:rPr sz="2400" dirty="0">
                <a:solidFill>
                  <a:srgbClr val="FFFFFF"/>
                </a:solidFill>
                <a:latin typeface="Calibri"/>
                <a:ea typeface="Calibri"/>
                <a:cs typeface="Calibri"/>
              </a:rPr>
              <a:t>to</a:t>
            </a:r>
            <a:r>
              <a:rPr sz="2400" spc="-80" dirty="0">
                <a:solidFill>
                  <a:srgbClr val="FFFFFF"/>
                </a:solidFill>
                <a:latin typeface="Calibri"/>
                <a:ea typeface="Calibri"/>
                <a:cs typeface="Calibri"/>
              </a:rPr>
              <a:t> </a:t>
            </a:r>
            <a:r>
              <a:rPr sz="2400" spc="-20" dirty="0">
                <a:solidFill>
                  <a:srgbClr val="FFFFFF"/>
                </a:solidFill>
                <a:latin typeface="Calibri"/>
                <a:ea typeface="Calibri"/>
                <a:cs typeface="Calibri"/>
              </a:rPr>
              <a:t>Grow:</a:t>
            </a:r>
            <a:r>
              <a:rPr sz="2400" spc="-80" dirty="0">
                <a:solidFill>
                  <a:srgbClr val="FFFFFF"/>
                </a:solidFill>
                <a:latin typeface="Calibri"/>
                <a:ea typeface="Calibri"/>
                <a:cs typeface="Calibri"/>
              </a:rPr>
              <a:t> </a:t>
            </a:r>
            <a:r>
              <a:rPr sz="2400" spc="-25" dirty="0">
                <a:solidFill>
                  <a:srgbClr val="FFFFFF"/>
                </a:solidFill>
                <a:latin typeface="Calibri"/>
                <a:ea typeface="Calibri"/>
                <a:cs typeface="Calibri"/>
              </a:rPr>
              <a:t>Management </a:t>
            </a:r>
            <a:endParaRPr sz="2400" spc="-10" dirty="0">
              <a:solidFill>
                <a:srgbClr val="FFFFFF"/>
              </a:solidFill>
              <a:latin typeface="Calibri"/>
              <a:ea typeface="Calibri"/>
              <a:cs typeface="Calibri"/>
            </a:endParaRPr>
          </a:p>
          <a:p>
            <a:pPr marL="241300" indent="-228600">
              <a:lnSpc>
                <a:spcPct val="100000"/>
              </a:lnSpc>
              <a:spcBef>
                <a:spcPts val="220"/>
              </a:spcBef>
              <a:buChar char="•"/>
              <a:tabLst>
                <a:tab pos="241300" algn="l"/>
              </a:tabLst>
            </a:pPr>
            <a:r>
              <a:rPr sz="2400" spc="-25" dirty="0">
                <a:solidFill>
                  <a:srgbClr val="FFFFFF"/>
                </a:solidFill>
                <a:latin typeface="Calibri" panose="020F0502020204030204" pitchFamily="34" charset="0"/>
                <a:cs typeface="Calibri" panose="020F0502020204030204" pitchFamily="34" charset="0"/>
              </a:rPr>
              <a:t>Workforce</a:t>
            </a:r>
            <a:r>
              <a:rPr sz="2400" spc="-6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for</a:t>
            </a:r>
            <a:r>
              <a:rPr sz="2400" spc="-6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the</a:t>
            </a:r>
            <a:r>
              <a:rPr sz="2400" spc="-6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Future:</a:t>
            </a:r>
            <a:endParaRPr sz="2400" dirty="0">
              <a:latin typeface="Calibri" panose="020F0502020204030204" pitchFamily="34" charset="0"/>
              <a:cs typeface="Calibri" panose="020F0502020204030204" pitchFamily="34" charset="0"/>
            </a:endParaRPr>
          </a:p>
          <a:p>
            <a:pPr marL="647700" lvl="1" indent="-228600">
              <a:lnSpc>
                <a:spcPct val="100000"/>
              </a:lnSpc>
              <a:spcBef>
                <a:spcPts val="220"/>
              </a:spcBef>
              <a:buChar char="-"/>
              <a:tabLst>
                <a:tab pos="647700" algn="l"/>
              </a:tabLst>
            </a:pPr>
            <a:r>
              <a:rPr sz="2400" dirty="0">
                <a:solidFill>
                  <a:srgbClr val="FFFFFF"/>
                </a:solidFill>
                <a:latin typeface="Calibri" panose="020F0502020204030204" pitchFamily="34" charset="0"/>
                <a:cs typeface="Calibri" panose="020F0502020204030204" pitchFamily="34" charset="0"/>
              </a:rPr>
              <a:t>Digital</a:t>
            </a:r>
            <a:r>
              <a:rPr sz="2400" spc="-12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Skills</a:t>
            </a:r>
            <a:endParaRPr sz="2400" dirty="0">
              <a:latin typeface="Calibri" panose="020F0502020204030204" pitchFamily="34" charset="0"/>
              <a:cs typeface="Calibri" panose="020F0502020204030204" pitchFamily="34" charset="0"/>
            </a:endParaRPr>
          </a:p>
          <a:p>
            <a:pPr marL="647700" lvl="1" indent="-228600">
              <a:lnSpc>
                <a:spcPct val="100000"/>
              </a:lnSpc>
              <a:spcBef>
                <a:spcPts val="220"/>
              </a:spcBef>
              <a:buChar char="-"/>
              <a:tabLst>
                <a:tab pos="647700" algn="l"/>
              </a:tabLst>
            </a:pPr>
            <a:r>
              <a:rPr sz="2400" dirty="0">
                <a:solidFill>
                  <a:srgbClr val="FFFFFF"/>
                </a:solidFill>
                <a:latin typeface="Calibri" panose="020F0502020204030204" pitchFamily="34" charset="0"/>
                <a:cs typeface="Calibri" panose="020F0502020204030204" pitchFamily="34" charset="0"/>
              </a:rPr>
              <a:t>Skills</a:t>
            </a:r>
            <a:r>
              <a:rPr sz="2400" spc="-9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for</a:t>
            </a:r>
            <a:r>
              <a:rPr sz="2400" spc="-9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Clean</a:t>
            </a:r>
            <a:r>
              <a:rPr sz="2400" spc="-9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Growth</a:t>
            </a:r>
            <a:endParaRPr sz="2400" dirty="0">
              <a:latin typeface="Calibri" panose="020F0502020204030204" pitchFamily="34" charset="0"/>
              <a:cs typeface="Calibri" panose="020F0502020204030204" pitchFamily="34" charset="0"/>
            </a:endParaRPr>
          </a:p>
        </p:txBody>
      </p:sp>
      <p:sp>
        <p:nvSpPr>
          <p:cNvPr id="6" name="object 6"/>
          <p:cNvSpPr txBox="1"/>
          <p:nvPr/>
        </p:nvSpPr>
        <p:spPr>
          <a:xfrm>
            <a:off x="5757001" y="3581298"/>
            <a:ext cx="3521100" cy="1571584"/>
          </a:xfrm>
          <a:prstGeom prst="rect">
            <a:avLst/>
          </a:prstGeom>
        </p:spPr>
        <p:txBody>
          <a:bodyPr vert="horz" wrap="square" lIns="0" tIns="40640" rIns="0" bIns="0" rtlCol="0">
            <a:spAutoFit/>
          </a:bodyPr>
          <a:lstStyle/>
          <a:p>
            <a:pPr marL="241300" indent="-228600">
              <a:lnSpc>
                <a:spcPct val="100000"/>
              </a:lnSpc>
              <a:spcBef>
                <a:spcPts val="320"/>
              </a:spcBef>
              <a:buChar char="•"/>
              <a:tabLst>
                <a:tab pos="241300" algn="l"/>
              </a:tabLst>
            </a:pPr>
            <a:r>
              <a:rPr lang="en-GB" sz="2400" spc="-20" dirty="0">
                <a:solidFill>
                  <a:srgbClr val="FFFFFF"/>
                </a:solidFill>
                <a:latin typeface="Calibri" panose="020F0502020204030204" pitchFamily="34" charset="0"/>
                <a:cs typeface="Calibri" panose="020F0502020204030204" pitchFamily="34" charset="0"/>
              </a:rPr>
              <a:t>Made Smarter</a:t>
            </a:r>
          </a:p>
          <a:p>
            <a:pPr marL="241300" indent="-228600">
              <a:lnSpc>
                <a:spcPct val="100000"/>
              </a:lnSpc>
              <a:spcBef>
                <a:spcPts val="320"/>
              </a:spcBef>
              <a:buChar char="•"/>
              <a:tabLst>
                <a:tab pos="241300" algn="l"/>
              </a:tabLst>
            </a:pPr>
            <a:r>
              <a:rPr sz="2400" dirty="0">
                <a:solidFill>
                  <a:srgbClr val="FFFFFF"/>
                </a:solidFill>
                <a:latin typeface="Calibri" panose="020F0502020204030204" pitchFamily="34" charset="0"/>
                <a:cs typeface="Calibri" panose="020F0502020204030204" pitchFamily="34" charset="0"/>
              </a:rPr>
              <a:t>Skills</a:t>
            </a:r>
            <a:r>
              <a:rPr sz="2400" spc="-100" dirty="0">
                <a:solidFill>
                  <a:srgbClr val="FFFFFF"/>
                </a:solidFill>
                <a:latin typeface="Calibri" panose="020F0502020204030204" pitchFamily="34" charset="0"/>
                <a:cs typeface="Calibri" panose="020F0502020204030204" pitchFamily="34" charset="0"/>
              </a:rPr>
              <a:t> </a:t>
            </a:r>
            <a:r>
              <a:rPr lang="en-GB" sz="2400" spc="-10" dirty="0">
                <a:solidFill>
                  <a:srgbClr val="FFFFFF"/>
                </a:solidFill>
                <a:latin typeface="Calibri" panose="020F0502020204030204" pitchFamily="34" charset="0"/>
                <a:cs typeface="Calibri" panose="020F0502020204030204" pitchFamily="34" charset="0"/>
              </a:rPr>
              <a:t>B</a:t>
            </a:r>
            <a:r>
              <a:rPr sz="2400" spc="-10" dirty="0" err="1">
                <a:solidFill>
                  <a:srgbClr val="FFFFFF"/>
                </a:solidFill>
                <a:latin typeface="Calibri" panose="020F0502020204030204" pitchFamily="34" charset="0"/>
                <a:cs typeface="Calibri" panose="020F0502020204030204" pitchFamily="34" charset="0"/>
              </a:rPr>
              <a:t>ootcamps</a:t>
            </a:r>
            <a:endParaRPr sz="2400" dirty="0">
              <a:latin typeface="Calibri" panose="020F0502020204030204" pitchFamily="34" charset="0"/>
              <a:cs typeface="Calibri" panose="020F0502020204030204" pitchFamily="34" charset="0"/>
            </a:endParaRPr>
          </a:p>
          <a:p>
            <a:pPr marL="241300" marR="5080" indent="-229235">
              <a:lnSpc>
                <a:spcPct val="104200"/>
              </a:lnSpc>
              <a:spcBef>
                <a:spcPts val="100"/>
              </a:spcBef>
              <a:buChar char="•"/>
              <a:tabLst>
                <a:tab pos="241300" algn="l"/>
              </a:tabLst>
            </a:pPr>
            <a:r>
              <a:rPr sz="2400" spc="-10" dirty="0">
                <a:solidFill>
                  <a:srgbClr val="FFFFFF"/>
                </a:solidFill>
                <a:latin typeface="Calibri" panose="020F0502020204030204" pitchFamily="34" charset="0"/>
                <a:cs typeface="Calibri" panose="020F0502020204030204" pitchFamily="34" charset="0"/>
              </a:rPr>
              <a:t>Green</a:t>
            </a:r>
            <a:r>
              <a:rPr sz="2400" spc="-9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Skills</a:t>
            </a:r>
            <a:r>
              <a:rPr sz="2400" spc="-9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for</a:t>
            </a:r>
            <a:r>
              <a:rPr sz="2400" spc="-9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Jobs</a:t>
            </a:r>
            <a:r>
              <a:rPr sz="2400" spc="-90" dirty="0">
                <a:solidFill>
                  <a:srgbClr val="FFFFFF"/>
                </a:solidFill>
                <a:latin typeface="Calibri" panose="020F0502020204030204" pitchFamily="34" charset="0"/>
                <a:cs typeface="Calibri" panose="020F0502020204030204" pitchFamily="34" charset="0"/>
              </a:rPr>
              <a:t> </a:t>
            </a:r>
            <a:r>
              <a:rPr sz="2400" spc="-25" dirty="0">
                <a:solidFill>
                  <a:srgbClr val="FFFFFF"/>
                </a:solidFill>
                <a:latin typeface="Calibri" panose="020F0502020204030204" pitchFamily="34" charset="0"/>
                <a:cs typeface="Calibri" panose="020F0502020204030204" pitchFamily="34" charset="0"/>
              </a:rPr>
              <a:t>and </a:t>
            </a:r>
            <a:r>
              <a:rPr sz="2400" spc="-10" dirty="0">
                <a:solidFill>
                  <a:srgbClr val="FFFFFF"/>
                </a:solidFill>
                <a:latin typeface="Calibri" panose="020F0502020204030204" pitchFamily="34" charset="0"/>
                <a:cs typeface="Calibri" panose="020F0502020204030204" pitchFamily="34" charset="0"/>
              </a:rPr>
              <a:t>Entrepreneurship</a:t>
            </a:r>
            <a:endParaRPr sz="2400"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787C9D2A-A4EF-93E0-066F-08685E6AE617}"/>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42100" y="3656668"/>
            <a:ext cx="4128441" cy="409033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8500" y="812800"/>
            <a:ext cx="9372600" cy="843821"/>
          </a:xfrm>
          <a:prstGeom prst="rect">
            <a:avLst/>
          </a:prstGeom>
        </p:spPr>
        <p:txBody>
          <a:bodyPr vert="horz" wrap="square" lIns="0" tIns="12700" rIns="0" bIns="0" rtlCol="0">
            <a:spAutoFit/>
          </a:bodyPr>
          <a:lstStyle/>
          <a:p>
            <a:pPr marL="12700">
              <a:lnSpc>
                <a:spcPct val="100000"/>
              </a:lnSpc>
              <a:spcBef>
                <a:spcPts val="100"/>
              </a:spcBef>
              <a:tabLst>
                <a:tab pos="1711325" algn="l"/>
                <a:tab pos="2308860" algn="l"/>
                <a:tab pos="3187700" algn="l"/>
                <a:tab pos="4387215" algn="l"/>
                <a:tab pos="5590540" algn="l"/>
                <a:tab pos="6610350" algn="l"/>
              </a:tabLst>
            </a:pPr>
            <a:r>
              <a:rPr lang="en-GB" sz="5400" spc="-10">
                <a:solidFill>
                  <a:srgbClr val="F08262"/>
                </a:solidFill>
              </a:rPr>
              <a:t>Made Smarter </a:t>
            </a:r>
            <a:endParaRPr sz="4800">
              <a:solidFill>
                <a:srgbClr val="F08262"/>
              </a:solidFill>
            </a:endParaRPr>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7926593" y="0"/>
            <a:ext cx="1753460" cy="850442"/>
          </a:xfrm>
          <a:prstGeom prst="rect">
            <a:avLst/>
          </a:prstGeom>
        </p:spPr>
      </p:pic>
      <p:sp>
        <p:nvSpPr>
          <p:cNvPr id="4" name="object 4"/>
          <p:cNvSpPr txBox="1"/>
          <p:nvPr/>
        </p:nvSpPr>
        <p:spPr>
          <a:xfrm>
            <a:off x="658402" y="1846998"/>
            <a:ext cx="9525000" cy="4165243"/>
          </a:xfrm>
          <a:prstGeom prst="rect">
            <a:avLst/>
          </a:prstGeom>
        </p:spPr>
        <p:txBody>
          <a:bodyPr vert="horz" wrap="square" lIns="0" tIns="12700" rIns="0" bIns="0" rtlCol="0" anchor="t">
            <a:spAutoFit/>
          </a:bodyPr>
          <a:lstStyle/>
          <a:p>
            <a:pPr marL="12700">
              <a:lnSpc>
                <a:spcPct val="100000"/>
              </a:lnSpc>
              <a:spcBef>
                <a:spcPts val="100"/>
              </a:spcBef>
            </a:pPr>
            <a:r>
              <a:rPr lang="en-GB" sz="2400">
                <a:solidFill>
                  <a:srgbClr val="FFFFFF"/>
                </a:solidFill>
                <a:latin typeface="Calibri" panose="020F0502020204030204" pitchFamily="34" charset="0"/>
                <a:cs typeface="Calibri" panose="020F0502020204030204" pitchFamily="34" charset="0"/>
              </a:rPr>
              <a:t>A national programme aimed at increasing digital knowledge and adoption in Manufacturing. </a:t>
            </a:r>
          </a:p>
          <a:p>
            <a:pPr marL="12700">
              <a:spcBef>
                <a:spcPts val="100"/>
              </a:spcBef>
            </a:pPr>
            <a:endParaRPr lang="en-GB" sz="2400">
              <a:solidFill>
                <a:srgbClr val="FFFFFF"/>
              </a:solidFill>
              <a:latin typeface="Calibri"/>
              <a:ea typeface="Calibri"/>
              <a:cs typeface="Calibri"/>
            </a:endParaRPr>
          </a:p>
          <a:p>
            <a:pPr marL="12700">
              <a:spcBef>
                <a:spcPts val="100"/>
              </a:spcBef>
            </a:pPr>
            <a:r>
              <a:rPr lang="en-GB" sz="2400">
                <a:solidFill>
                  <a:srgbClr val="FFFFFF"/>
                </a:solidFill>
                <a:latin typeface="Calibri"/>
                <a:ea typeface="Calibri"/>
                <a:cs typeface="Calibri"/>
              </a:rPr>
              <a:t>The Skills programme will help SME Manufacturers and Makers in the West of England - Bath and North East Somerset, Bristol or South Gloucestershire with:  </a:t>
            </a:r>
            <a:endParaRPr lang="en-GB" sz="2400">
              <a:solidFill>
                <a:srgbClr val="FFFFFF"/>
              </a:solidFill>
              <a:latin typeface="Calibri" panose="020F0502020204030204" pitchFamily="34" charset="0"/>
              <a:ea typeface="Calibri"/>
              <a:cs typeface="Calibri" panose="020F0502020204030204" pitchFamily="34" charset="0"/>
            </a:endParaRPr>
          </a:p>
          <a:p>
            <a:pPr marL="355600" indent="-342900">
              <a:lnSpc>
                <a:spcPct val="100000"/>
              </a:lnSpc>
              <a:spcBef>
                <a:spcPts val="100"/>
              </a:spcBef>
              <a:buFont typeface="Arial" panose="020B0604020202020204" pitchFamily="34" charset="0"/>
              <a:buChar char="•"/>
            </a:pPr>
            <a:endParaRPr lang="en-GB" sz="2400">
              <a:solidFill>
                <a:srgbClr val="FFFFFF"/>
              </a:solidFill>
              <a:latin typeface="Calibri" panose="020F0502020204030204" pitchFamily="34" charset="0"/>
              <a:cs typeface="Calibri" panose="020F0502020204030204" pitchFamily="34" charset="0"/>
            </a:endParaRPr>
          </a:p>
          <a:p>
            <a:pPr marL="355600" indent="-342900">
              <a:lnSpc>
                <a:spcPct val="100000"/>
              </a:lnSpc>
              <a:spcBef>
                <a:spcPts val="100"/>
              </a:spcBef>
              <a:buFont typeface="Arial" panose="020B0604020202020204" pitchFamily="34" charset="0"/>
              <a:buChar char="•"/>
            </a:pPr>
            <a:r>
              <a:rPr lang="en-GB" sz="2400">
                <a:solidFill>
                  <a:srgbClr val="FFFFFF"/>
                </a:solidFill>
                <a:latin typeface="Calibri" panose="020F0502020204030204" pitchFamily="34" charset="0"/>
                <a:cs typeface="Calibri" panose="020F0502020204030204" pitchFamily="34" charset="0"/>
              </a:rPr>
              <a:t>Digital Acceleration sessions </a:t>
            </a:r>
          </a:p>
          <a:p>
            <a:pPr marL="355600" indent="-342900">
              <a:lnSpc>
                <a:spcPct val="100000"/>
              </a:lnSpc>
              <a:spcBef>
                <a:spcPts val="100"/>
              </a:spcBef>
              <a:buFont typeface="Arial" panose="020B0604020202020204" pitchFamily="34" charset="0"/>
              <a:buChar char="•"/>
            </a:pPr>
            <a:r>
              <a:rPr lang="en-GB" sz="2400">
                <a:solidFill>
                  <a:srgbClr val="FFFFFF"/>
                </a:solidFill>
                <a:latin typeface="Calibri" panose="020F0502020204030204" pitchFamily="34" charset="0"/>
                <a:cs typeface="Calibri" panose="020F0502020204030204" pitchFamily="34" charset="0"/>
              </a:rPr>
              <a:t>Leadership &amp; Management Training </a:t>
            </a:r>
          </a:p>
          <a:p>
            <a:pPr marL="355600" indent="-342900">
              <a:lnSpc>
                <a:spcPct val="100000"/>
              </a:lnSpc>
              <a:spcBef>
                <a:spcPts val="100"/>
              </a:spcBef>
              <a:buFont typeface="Arial" panose="020B0604020202020204" pitchFamily="34" charset="0"/>
              <a:buChar char="•"/>
            </a:pPr>
            <a:r>
              <a:rPr lang="en-GB" sz="2400">
                <a:solidFill>
                  <a:srgbClr val="FFFFFF"/>
                </a:solidFill>
                <a:latin typeface="Calibri" panose="020F0502020204030204" pitchFamily="34" charset="0"/>
                <a:cs typeface="Calibri" panose="020F0502020204030204" pitchFamily="34" charset="0"/>
              </a:rPr>
              <a:t>Fully-funded internships with supervision </a:t>
            </a:r>
          </a:p>
          <a:p>
            <a:pPr marL="355600" indent="-342900">
              <a:lnSpc>
                <a:spcPct val="100000"/>
              </a:lnSpc>
              <a:spcBef>
                <a:spcPts val="100"/>
              </a:spcBef>
              <a:buFont typeface="Arial" panose="020B0604020202020204" pitchFamily="34" charset="0"/>
              <a:buChar char="•"/>
            </a:pPr>
            <a:r>
              <a:rPr lang="en-GB" sz="2400">
                <a:solidFill>
                  <a:srgbClr val="FFFFFF"/>
                </a:solidFill>
                <a:latin typeface="Calibri" panose="020F0502020204030204" pitchFamily="34" charset="0"/>
                <a:cs typeface="Calibri" panose="020F0502020204030204" pitchFamily="34" charset="0"/>
              </a:rPr>
              <a:t>Match funded £20k grants </a:t>
            </a:r>
          </a:p>
        </p:txBody>
      </p:sp>
      <p:sp>
        <p:nvSpPr>
          <p:cNvPr id="7" name="object 7">
            <a:extLst>
              <a:ext uri="{C183D7F6-B498-43B3-948B-1728B52AA6E4}">
                <adec:decorative xmlns:adec="http://schemas.microsoft.com/office/drawing/2017/decorative" val="1"/>
              </a:ext>
            </a:extLst>
          </p:cNvPr>
          <p:cNvSpPr/>
          <p:nvPr/>
        </p:nvSpPr>
        <p:spPr>
          <a:xfrm>
            <a:off x="172633" y="6881396"/>
            <a:ext cx="10283825" cy="500380"/>
          </a:xfrm>
          <a:custGeom>
            <a:avLst/>
            <a:gdLst/>
            <a:ahLst/>
            <a:cxnLst/>
            <a:rect l="l" t="t" r="r" b="b"/>
            <a:pathLst>
              <a:path w="10283825" h="500379">
                <a:moveTo>
                  <a:pt x="10255745" y="444715"/>
                </a:moveTo>
                <a:lnTo>
                  <a:pt x="10244951" y="446902"/>
                </a:lnTo>
                <a:lnTo>
                  <a:pt x="10236125" y="452864"/>
                </a:lnTo>
                <a:lnTo>
                  <a:pt x="10230168" y="461705"/>
                </a:lnTo>
                <a:lnTo>
                  <a:pt x="10227983" y="472528"/>
                </a:lnTo>
                <a:lnTo>
                  <a:pt x="10230168" y="483324"/>
                </a:lnTo>
                <a:lnTo>
                  <a:pt x="10236125" y="492155"/>
                </a:lnTo>
                <a:lnTo>
                  <a:pt x="10244951" y="498116"/>
                </a:lnTo>
                <a:lnTo>
                  <a:pt x="10255745" y="500303"/>
                </a:lnTo>
                <a:lnTo>
                  <a:pt x="10266576" y="498116"/>
                </a:lnTo>
                <a:lnTo>
                  <a:pt x="10275420" y="492155"/>
                </a:lnTo>
                <a:lnTo>
                  <a:pt x="10281384" y="483324"/>
                </a:lnTo>
                <a:lnTo>
                  <a:pt x="10283571" y="472528"/>
                </a:lnTo>
                <a:lnTo>
                  <a:pt x="10281384" y="461705"/>
                </a:lnTo>
                <a:lnTo>
                  <a:pt x="10275420" y="452864"/>
                </a:lnTo>
                <a:lnTo>
                  <a:pt x="10266576" y="446902"/>
                </a:lnTo>
                <a:lnTo>
                  <a:pt x="10255745" y="444715"/>
                </a:lnTo>
                <a:close/>
              </a:path>
              <a:path w="10283825" h="500379">
                <a:moveTo>
                  <a:pt x="9811092" y="444715"/>
                </a:moveTo>
                <a:lnTo>
                  <a:pt x="9800267" y="446902"/>
                </a:lnTo>
                <a:lnTo>
                  <a:pt x="9791422" y="452864"/>
                </a:lnTo>
                <a:lnTo>
                  <a:pt x="9785455" y="461705"/>
                </a:lnTo>
                <a:lnTo>
                  <a:pt x="9783267" y="472528"/>
                </a:lnTo>
                <a:lnTo>
                  <a:pt x="9785455" y="483324"/>
                </a:lnTo>
                <a:lnTo>
                  <a:pt x="9791422" y="492155"/>
                </a:lnTo>
                <a:lnTo>
                  <a:pt x="9800267" y="498116"/>
                </a:lnTo>
                <a:lnTo>
                  <a:pt x="9811092" y="500303"/>
                </a:lnTo>
                <a:lnTo>
                  <a:pt x="9821886" y="498116"/>
                </a:lnTo>
                <a:lnTo>
                  <a:pt x="9830712" y="492155"/>
                </a:lnTo>
                <a:lnTo>
                  <a:pt x="9836669" y="483324"/>
                </a:lnTo>
                <a:lnTo>
                  <a:pt x="9838855" y="472528"/>
                </a:lnTo>
                <a:lnTo>
                  <a:pt x="9836669" y="461705"/>
                </a:lnTo>
                <a:lnTo>
                  <a:pt x="9830712" y="452864"/>
                </a:lnTo>
                <a:lnTo>
                  <a:pt x="9821886" y="446902"/>
                </a:lnTo>
                <a:lnTo>
                  <a:pt x="9811092" y="444715"/>
                </a:lnTo>
                <a:close/>
              </a:path>
              <a:path w="10283825" h="500379">
                <a:moveTo>
                  <a:pt x="9366377" y="444715"/>
                </a:moveTo>
                <a:lnTo>
                  <a:pt x="9355553" y="446902"/>
                </a:lnTo>
                <a:lnTo>
                  <a:pt x="9346712" y="452864"/>
                </a:lnTo>
                <a:lnTo>
                  <a:pt x="9340750" y="461705"/>
                </a:lnTo>
                <a:lnTo>
                  <a:pt x="9338564" y="472528"/>
                </a:lnTo>
                <a:lnTo>
                  <a:pt x="9340750" y="483324"/>
                </a:lnTo>
                <a:lnTo>
                  <a:pt x="9346712" y="492155"/>
                </a:lnTo>
                <a:lnTo>
                  <a:pt x="9355553" y="498116"/>
                </a:lnTo>
                <a:lnTo>
                  <a:pt x="9366377" y="500303"/>
                </a:lnTo>
                <a:lnTo>
                  <a:pt x="9377202" y="498116"/>
                </a:lnTo>
                <a:lnTo>
                  <a:pt x="9386047" y="492155"/>
                </a:lnTo>
                <a:lnTo>
                  <a:pt x="9392014" y="483324"/>
                </a:lnTo>
                <a:lnTo>
                  <a:pt x="9394202" y="472528"/>
                </a:lnTo>
                <a:lnTo>
                  <a:pt x="9392014" y="461705"/>
                </a:lnTo>
                <a:lnTo>
                  <a:pt x="9386047" y="452864"/>
                </a:lnTo>
                <a:lnTo>
                  <a:pt x="9377202" y="446902"/>
                </a:lnTo>
                <a:lnTo>
                  <a:pt x="9366377" y="444715"/>
                </a:lnTo>
                <a:close/>
              </a:path>
              <a:path w="10283825" h="500379">
                <a:moveTo>
                  <a:pt x="8921673" y="444715"/>
                </a:moveTo>
                <a:lnTo>
                  <a:pt x="8910851" y="446902"/>
                </a:lnTo>
                <a:lnTo>
                  <a:pt x="8902023" y="452864"/>
                </a:lnTo>
                <a:lnTo>
                  <a:pt x="8896077" y="461705"/>
                </a:lnTo>
                <a:lnTo>
                  <a:pt x="8893898" y="472528"/>
                </a:lnTo>
                <a:lnTo>
                  <a:pt x="8896077" y="483324"/>
                </a:lnTo>
                <a:lnTo>
                  <a:pt x="8902023" y="492155"/>
                </a:lnTo>
                <a:lnTo>
                  <a:pt x="8910851" y="498116"/>
                </a:lnTo>
                <a:lnTo>
                  <a:pt x="8921673" y="500303"/>
                </a:lnTo>
                <a:lnTo>
                  <a:pt x="8932497" y="498116"/>
                </a:lnTo>
                <a:lnTo>
                  <a:pt x="8941338" y="492155"/>
                </a:lnTo>
                <a:lnTo>
                  <a:pt x="8947300" y="483324"/>
                </a:lnTo>
                <a:lnTo>
                  <a:pt x="8949486" y="472528"/>
                </a:lnTo>
                <a:lnTo>
                  <a:pt x="8947300" y="461705"/>
                </a:lnTo>
                <a:lnTo>
                  <a:pt x="8941338" y="452864"/>
                </a:lnTo>
                <a:lnTo>
                  <a:pt x="8932497" y="446902"/>
                </a:lnTo>
                <a:lnTo>
                  <a:pt x="8921673" y="444715"/>
                </a:lnTo>
                <a:close/>
              </a:path>
              <a:path w="10283825" h="500379">
                <a:moveTo>
                  <a:pt x="8477008" y="444715"/>
                </a:moveTo>
                <a:lnTo>
                  <a:pt x="8466185" y="446902"/>
                </a:lnTo>
                <a:lnTo>
                  <a:pt x="8457344" y="452864"/>
                </a:lnTo>
                <a:lnTo>
                  <a:pt x="8451382" y="461705"/>
                </a:lnTo>
                <a:lnTo>
                  <a:pt x="8449195" y="472528"/>
                </a:lnTo>
                <a:lnTo>
                  <a:pt x="8451382" y="483324"/>
                </a:lnTo>
                <a:lnTo>
                  <a:pt x="8457344" y="492155"/>
                </a:lnTo>
                <a:lnTo>
                  <a:pt x="8466185" y="498116"/>
                </a:lnTo>
                <a:lnTo>
                  <a:pt x="8477008" y="500303"/>
                </a:lnTo>
                <a:lnTo>
                  <a:pt x="8487824" y="498116"/>
                </a:lnTo>
                <a:lnTo>
                  <a:pt x="8496647" y="492155"/>
                </a:lnTo>
                <a:lnTo>
                  <a:pt x="8502592" y="483324"/>
                </a:lnTo>
                <a:lnTo>
                  <a:pt x="8504770" y="472528"/>
                </a:lnTo>
                <a:lnTo>
                  <a:pt x="8502592" y="461705"/>
                </a:lnTo>
                <a:lnTo>
                  <a:pt x="8496647" y="452864"/>
                </a:lnTo>
                <a:lnTo>
                  <a:pt x="8487824" y="446902"/>
                </a:lnTo>
                <a:lnTo>
                  <a:pt x="8477008" y="444715"/>
                </a:lnTo>
                <a:close/>
              </a:path>
              <a:path w="10283825" h="500379">
                <a:moveTo>
                  <a:pt x="8032305" y="444715"/>
                </a:moveTo>
                <a:lnTo>
                  <a:pt x="8021474" y="446902"/>
                </a:lnTo>
                <a:lnTo>
                  <a:pt x="8012630" y="452864"/>
                </a:lnTo>
                <a:lnTo>
                  <a:pt x="8006666" y="461705"/>
                </a:lnTo>
                <a:lnTo>
                  <a:pt x="8004479" y="472528"/>
                </a:lnTo>
                <a:lnTo>
                  <a:pt x="8006666" y="483324"/>
                </a:lnTo>
                <a:lnTo>
                  <a:pt x="8012630" y="492155"/>
                </a:lnTo>
                <a:lnTo>
                  <a:pt x="8021474" y="498116"/>
                </a:lnTo>
                <a:lnTo>
                  <a:pt x="8032305" y="500303"/>
                </a:lnTo>
                <a:lnTo>
                  <a:pt x="8043120" y="498116"/>
                </a:lnTo>
                <a:lnTo>
                  <a:pt x="8051944" y="492155"/>
                </a:lnTo>
                <a:lnTo>
                  <a:pt x="8057889" y="483324"/>
                </a:lnTo>
                <a:lnTo>
                  <a:pt x="8060067" y="472528"/>
                </a:lnTo>
                <a:lnTo>
                  <a:pt x="8057889" y="461705"/>
                </a:lnTo>
                <a:lnTo>
                  <a:pt x="8051944" y="452864"/>
                </a:lnTo>
                <a:lnTo>
                  <a:pt x="8043120" y="446902"/>
                </a:lnTo>
                <a:lnTo>
                  <a:pt x="8032305" y="444715"/>
                </a:lnTo>
                <a:close/>
              </a:path>
              <a:path w="10283825" h="500379">
                <a:moveTo>
                  <a:pt x="7587589" y="444715"/>
                </a:moveTo>
                <a:lnTo>
                  <a:pt x="7576774" y="446902"/>
                </a:lnTo>
                <a:lnTo>
                  <a:pt x="7567950" y="452864"/>
                </a:lnTo>
                <a:lnTo>
                  <a:pt x="7562006" y="461705"/>
                </a:lnTo>
                <a:lnTo>
                  <a:pt x="7559827" y="472528"/>
                </a:lnTo>
                <a:lnTo>
                  <a:pt x="7562006" y="483324"/>
                </a:lnTo>
                <a:lnTo>
                  <a:pt x="7567950" y="492155"/>
                </a:lnTo>
                <a:lnTo>
                  <a:pt x="7576774" y="498116"/>
                </a:lnTo>
                <a:lnTo>
                  <a:pt x="7587589" y="500303"/>
                </a:lnTo>
                <a:lnTo>
                  <a:pt x="7598412" y="498116"/>
                </a:lnTo>
                <a:lnTo>
                  <a:pt x="7607253" y="492155"/>
                </a:lnTo>
                <a:lnTo>
                  <a:pt x="7613216" y="483324"/>
                </a:lnTo>
                <a:lnTo>
                  <a:pt x="7615402" y="472528"/>
                </a:lnTo>
                <a:lnTo>
                  <a:pt x="7613216" y="461705"/>
                </a:lnTo>
                <a:lnTo>
                  <a:pt x="7607253" y="452864"/>
                </a:lnTo>
                <a:lnTo>
                  <a:pt x="7598412" y="446902"/>
                </a:lnTo>
                <a:lnTo>
                  <a:pt x="7587589" y="444715"/>
                </a:lnTo>
                <a:close/>
              </a:path>
              <a:path w="10283825" h="500379">
                <a:moveTo>
                  <a:pt x="7142937" y="444715"/>
                </a:moveTo>
                <a:lnTo>
                  <a:pt x="7132106" y="446902"/>
                </a:lnTo>
                <a:lnTo>
                  <a:pt x="7123261" y="452864"/>
                </a:lnTo>
                <a:lnTo>
                  <a:pt x="7117298" y="461705"/>
                </a:lnTo>
                <a:lnTo>
                  <a:pt x="7115111" y="472528"/>
                </a:lnTo>
                <a:lnTo>
                  <a:pt x="7117298" y="483324"/>
                </a:lnTo>
                <a:lnTo>
                  <a:pt x="7123261" y="492155"/>
                </a:lnTo>
                <a:lnTo>
                  <a:pt x="7132106" y="498116"/>
                </a:lnTo>
                <a:lnTo>
                  <a:pt x="7142937" y="500303"/>
                </a:lnTo>
                <a:lnTo>
                  <a:pt x="7153725" y="498116"/>
                </a:lnTo>
                <a:lnTo>
                  <a:pt x="7162552" y="492155"/>
                </a:lnTo>
                <a:lnTo>
                  <a:pt x="7168511" y="483324"/>
                </a:lnTo>
                <a:lnTo>
                  <a:pt x="7170699" y="472528"/>
                </a:lnTo>
                <a:lnTo>
                  <a:pt x="7168511" y="461705"/>
                </a:lnTo>
                <a:lnTo>
                  <a:pt x="7162552" y="452864"/>
                </a:lnTo>
                <a:lnTo>
                  <a:pt x="7153725" y="446902"/>
                </a:lnTo>
                <a:lnTo>
                  <a:pt x="7142937" y="444715"/>
                </a:lnTo>
                <a:close/>
              </a:path>
              <a:path w="10283825" h="500379">
                <a:moveTo>
                  <a:pt x="6698221" y="444715"/>
                </a:moveTo>
                <a:lnTo>
                  <a:pt x="6687395" y="446902"/>
                </a:lnTo>
                <a:lnTo>
                  <a:pt x="6678550" y="452864"/>
                </a:lnTo>
                <a:lnTo>
                  <a:pt x="6672584" y="461705"/>
                </a:lnTo>
                <a:lnTo>
                  <a:pt x="6670395" y="472528"/>
                </a:lnTo>
                <a:lnTo>
                  <a:pt x="6672584" y="483324"/>
                </a:lnTo>
                <a:lnTo>
                  <a:pt x="6678550" y="492155"/>
                </a:lnTo>
                <a:lnTo>
                  <a:pt x="6687395" y="498116"/>
                </a:lnTo>
                <a:lnTo>
                  <a:pt x="6698221" y="500303"/>
                </a:lnTo>
                <a:lnTo>
                  <a:pt x="6709036" y="498116"/>
                </a:lnTo>
                <a:lnTo>
                  <a:pt x="6717860" y="492155"/>
                </a:lnTo>
                <a:lnTo>
                  <a:pt x="6723804" y="483324"/>
                </a:lnTo>
                <a:lnTo>
                  <a:pt x="6725983" y="472528"/>
                </a:lnTo>
                <a:lnTo>
                  <a:pt x="6723804" y="461705"/>
                </a:lnTo>
                <a:lnTo>
                  <a:pt x="6717860" y="452864"/>
                </a:lnTo>
                <a:lnTo>
                  <a:pt x="6709036" y="446902"/>
                </a:lnTo>
                <a:lnTo>
                  <a:pt x="6698221" y="444715"/>
                </a:lnTo>
                <a:close/>
              </a:path>
              <a:path w="10283825" h="500379">
                <a:moveTo>
                  <a:pt x="6253505" y="444715"/>
                </a:moveTo>
                <a:lnTo>
                  <a:pt x="6242689" y="446902"/>
                </a:lnTo>
                <a:lnTo>
                  <a:pt x="6233866" y="452864"/>
                </a:lnTo>
                <a:lnTo>
                  <a:pt x="6227921" y="461705"/>
                </a:lnTo>
                <a:lnTo>
                  <a:pt x="6225743" y="472528"/>
                </a:lnTo>
                <a:lnTo>
                  <a:pt x="6227921" y="483324"/>
                </a:lnTo>
                <a:lnTo>
                  <a:pt x="6233866" y="492155"/>
                </a:lnTo>
                <a:lnTo>
                  <a:pt x="6242689" y="498116"/>
                </a:lnTo>
                <a:lnTo>
                  <a:pt x="6253505" y="500303"/>
                </a:lnTo>
                <a:lnTo>
                  <a:pt x="6264330" y="498116"/>
                </a:lnTo>
                <a:lnTo>
                  <a:pt x="6273176" y="492155"/>
                </a:lnTo>
                <a:lnTo>
                  <a:pt x="6279142" y="483324"/>
                </a:lnTo>
                <a:lnTo>
                  <a:pt x="6281331" y="472528"/>
                </a:lnTo>
                <a:lnTo>
                  <a:pt x="6279142" y="461705"/>
                </a:lnTo>
                <a:lnTo>
                  <a:pt x="6273176" y="452864"/>
                </a:lnTo>
                <a:lnTo>
                  <a:pt x="6264330" y="446902"/>
                </a:lnTo>
                <a:lnTo>
                  <a:pt x="6253505" y="444715"/>
                </a:lnTo>
                <a:close/>
              </a:path>
              <a:path w="10283825" h="500379">
                <a:moveTo>
                  <a:pt x="5808853" y="444715"/>
                </a:moveTo>
                <a:lnTo>
                  <a:pt x="5798027" y="446902"/>
                </a:lnTo>
                <a:lnTo>
                  <a:pt x="5789182" y="452864"/>
                </a:lnTo>
                <a:lnTo>
                  <a:pt x="5783215" y="461705"/>
                </a:lnTo>
                <a:lnTo>
                  <a:pt x="5781027" y="472528"/>
                </a:lnTo>
                <a:lnTo>
                  <a:pt x="5783215" y="483324"/>
                </a:lnTo>
                <a:lnTo>
                  <a:pt x="5789182" y="492155"/>
                </a:lnTo>
                <a:lnTo>
                  <a:pt x="5798027" y="498116"/>
                </a:lnTo>
                <a:lnTo>
                  <a:pt x="5808853" y="500303"/>
                </a:lnTo>
                <a:lnTo>
                  <a:pt x="5819647" y="498116"/>
                </a:lnTo>
                <a:lnTo>
                  <a:pt x="5828472" y="492155"/>
                </a:lnTo>
                <a:lnTo>
                  <a:pt x="5834429" y="483324"/>
                </a:lnTo>
                <a:lnTo>
                  <a:pt x="5836615" y="472528"/>
                </a:lnTo>
                <a:lnTo>
                  <a:pt x="5834429" y="461705"/>
                </a:lnTo>
                <a:lnTo>
                  <a:pt x="5828472" y="452864"/>
                </a:lnTo>
                <a:lnTo>
                  <a:pt x="5819647" y="446902"/>
                </a:lnTo>
                <a:lnTo>
                  <a:pt x="5808853" y="444715"/>
                </a:lnTo>
                <a:close/>
              </a:path>
              <a:path w="10283825" h="500379">
                <a:moveTo>
                  <a:pt x="5364137" y="444715"/>
                </a:moveTo>
                <a:lnTo>
                  <a:pt x="5353313" y="446902"/>
                </a:lnTo>
                <a:lnTo>
                  <a:pt x="5344472" y="452864"/>
                </a:lnTo>
                <a:lnTo>
                  <a:pt x="5338510" y="461705"/>
                </a:lnTo>
                <a:lnTo>
                  <a:pt x="5336324" y="472528"/>
                </a:lnTo>
                <a:lnTo>
                  <a:pt x="5338510" y="483324"/>
                </a:lnTo>
                <a:lnTo>
                  <a:pt x="5344472" y="492155"/>
                </a:lnTo>
                <a:lnTo>
                  <a:pt x="5353313" y="498116"/>
                </a:lnTo>
                <a:lnTo>
                  <a:pt x="5364137" y="500303"/>
                </a:lnTo>
                <a:lnTo>
                  <a:pt x="5374952" y="498116"/>
                </a:lnTo>
                <a:lnTo>
                  <a:pt x="5383776" y="492155"/>
                </a:lnTo>
                <a:lnTo>
                  <a:pt x="5389720" y="483324"/>
                </a:lnTo>
                <a:lnTo>
                  <a:pt x="5391899" y="472528"/>
                </a:lnTo>
                <a:lnTo>
                  <a:pt x="5389720" y="461705"/>
                </a:lnTo>
                <a:lnTo>
                  <a:pt x="5383776" y="452864"/>
                </a:lnTo>
                <a:lnTo>
                  <a:pt x="5374952" y="446902"/>
                </a:lnTo>
                <a:lnTo>
                  <a:pt x="5364137" y="444715"/>
                </a:lnTo>
                <a:close/>
              </a:path>
              <a:path w="10283825" h="500379">
                <a:moveTo>
                  <a:pt x="4919421" y="444715"/>
                </a:moveTo>
                <a:lnTo>
                  <a:pt x="4908605" y="446902"/>
                </a:lnTo>
                <a:lnTo>
                  <a:pt x="4899782" y="452864"/>
                </a:lnTo>
                <a:lnTo>
                  <a:pt x="4893837" y="461705"/>
                </a:lnTo>
                <a:lnTo>
                  <a:pt x="4891659" y="472528"/>
                </a:lnTo>
                <a:lnTo>
                  <a:pt x="4893837" y="483324"/>
                </a:lnTo>
                <a:lnTo>
                  <a:pt x="4899782" y="492155"/>
                </a:lnTo>
                <a:lnTo>
                  <a:pt x="4908605" y="498116"/>
                </a:lnTo>
                <a:lnTo>
                  <a:pt x="4919421" y="500303"/>
                </a:lnTo>
                <a:lnTo>
                  <a:pt x="4930251" y="498116"/>
                </a:lnTo>
                <a:lnTo>
                  <a:pt x="4939096" y="492155"/>
                </a:lnTo>
                <a:lnTo>
                  <a:pt x="4945060" y="483324"/>
                </a:lnTo>
                <a:lnTo>
                  <a:pt x="4947246" y="472528"/>
                </a:lnTo>
                <a:lnTo>
                  <a:pt x="4945060" y="461705"/>
                </a:lnTo>
                <a:lnTo>
                  <a:pt x="4939096" y="452864"/>
                </a:lnTo>
                <a:lnTo>
                  <a:pt x="4930251" y="446902"/>
                </a:lnTo>
                <a:lnTo>
                  <a:pt x="4919421" y="444715"/>
                </a:lnTo>
                <a:close/>
              </a:path>
              <a:path w="10283825" h="500379">
                <a:moveTo>
                  <a:pt x="4474768" y="444715"/>
                </a:moveTo>
                <a:lnTo>
                  <a:pt x="4463945" y="446902"/>
                </a:lnTo>
                <a:lnTo>
                  <a:pt x="4455104" y="452864"/>
                </a:lnTo>
                <a:lnTo>
                  <a:pt x="4449142" y="461705"/>
                </a:lnTo>
                <a:lnTo>
                  <a:pt x="4446955" y="472528"/>
                </a:lnTo>
                <a:lnTo>
                  <a:pt x="4449142" y="483324"/>
                </a:lnTo>
                <a:lnTo>
                  <a:pt x="4455104" y="492155"/>
                </a:lnTo>
                <a:lnTo>
                  <a:pt x="4463945" y="498116"/>
                </a:lnTo>
                <a:lnTo>
                  <a:pt x="4474768" y="500303"/>
                </a:lnTo>
                <a:lnTo>
                  <a:pt x="4485562" y="498116"/>
                </a:lnTo>
                <a:lnTo>
                  <a:pt x="4494388" y="492155"/>
                </a:lnTo>
                <a:lnTo>
                  <a:pt x="4500345" y="483324"/>
                </a:lnTo>
                <a:lnTo>
                  <a:pt x="4502531" y="472528"/>
                </a:lnTo>
                <a:lnTo>
                  <a:pt x="4500345" y="461705"/>
                </a:lnTo>
                <a:lnTo>
                  <a:pt x="4494388" y="452864"/>
                </a:lnTo>
                <a:lnTo>
                  <a:pt x="4485562" y="446902"/>
                </a:lnTo>
                <a:lnTo>
                  <a:pt x="4474768" y="444715"/>
                </a:lnTo>
                <a:close/>
              </a:path>
              <a:path w="10283825" h="500379">
                <a:moveTo>
                  <a:pt x="4030052" y="444715"/>
                </a:moveTo>
                <a:lnTo>
                  <a:pt x="4019229" y="446902"/>
                </a:lnTo>
                <a:lnTo>
                  <a:pt x="4010388" y="452864"/>
                </a:lnTo>
                <a:lnTo>
                  <a:pt x="4004426" y="461705"/>
                </a:lnTo>
                <a:lnTo>
                  <a:pt x="4002239" y="472528"/>
                </a:lnTo>
                <a:lnTo>
                  <a:pt x="4004426" y="483324"/>
                </a:lnTo>
                <a:lnTo>
                  <a:pt x="4010388" y="492155"/>
                </a:lnTo>
                <a:lnTo>
                  <a:pt x="4019229" y="498116"/>
                </a:lnTo>
                <a:lnTo>
                  <a:pt x="4030052" y="500303"/>
                </a:lnTo>
                <a:lnTo>
                  <a:pt x="4040875" y="498116"/>
                </a:lnTo>
                <a:lnTo>
                  <a:pt x="4049702" y="492155"/>
                </a:lnTo>
                <a:lnTo>
                  <a:pt x="4055648" y="483324"/>
                </a:lnTo>
                <a:lnTo>
                  <a:pt x="4057827" y="472528"/>
                </a:lnTo>
                <a:lnTo>
                  <a:pt x="4055648" y="461705"/>
                </a:lnTo>
                <a:lnTo>
                  <a:pt x="4049702" y="452864"/>
                </a:lnTo>
                <a:lnTo>
                  <a:pt x="4040875" y="446902"/>
                </a:lnTo>
                <a:lnTo>
                  <a:pt x="4030052" y="444715"/>
                </a:lnTo>
                <a:close/>
              </a:path>
              <a:path w="10283825" h="500379">
                <a:moveTo>
                  <a:pt x="3585349" y="444715"/>
                </a:moveTo>
                <a:lnTo>
                  <a:pt x="3574528" y="446902"/>
                </a:lnTo>
                <a:lnTo>
                  <a:pt x="3565705" y="452864"/>
                </a:lnTo>
                <a:lnTo>
                  <a:pt x="3559764" y="461705"/>
                </a:lnTo>
                <a:lnTo>
                  <a:pt x="3557587" y="472528"/>
                </a:lnTo>
                <a:lnTo>
                  <a:pt x="3559764" y="483324"/>
                </a:lnTo>
                <a:lnTo>
                  <a:pt x="3565705" y="492155"/>
                </a:lnTo>
                <a:lnTo>
                  <a:pt x="3574528" y="498116"/>
                </a:lnTo>
                <a:lnTo>
                  <a:pt x="3585349" y="500303"/>
                </a:lnTo>
                <a:lnTo>
                  <a:pt x="3596173" y="498116"/>
                </a:lnTo>
                <a:lnTo>
                  <a:pt x="3605014" y="492155"/>
                </a:lnTo>
                <a:lnTo>
                  <a:pt x="3610976" y="483324"/>
                </a:lnTo>
                <a:lnTo>
                  <a:pt x="3613162" y="472528"/>
                </a:lnTo>
                <a:lnTo>
                  <a:pt x="3610976" y="461705"/>
                </a:lnTo>
                <a:lnTo>
                  <a:pt x="3605014" y="452864"/>
                </a:lnTo>
                <a:lnTo>
                  <a:pt x="3596173" y="446902"/>
                </a:lnTo>
                <a:lnTo>
                  <a:pt x="3585349" y="444715"/>
                </a:lnTo>
                <a:close/>
              </a:path>
              <a:path w="10283825" h="500379">
                <a:moveTo>
                  <a:pt x="3140684" y="444715"/>
                </a:moveTo>
                <a:lnTo>
                  <a:pt x="3129861" y="446902"/>
                </a:lnTo>
                <a:lnTo>
                  <a:pt x="3121020" y="452864"/>
                </a:lnTo>
                <a:lnTo>
                  <a:pt x="3115058" y="461705"/>
                </a:lnTo>
                <a:lnTo>
                  <a:pt x="3112871" y="472528"/>
                </a:lnTo>
                <a:lnTo>
                  <a:pt x="3115058" y="483324"/>
                </a:lnTo>
                <a:lnTo>
                  <a:pt x="3121020" y="492155"/>
                </a:lnTo>
                <a:lnTo>
                  <a:pt x="3129861" y="498116"/>
                </a:lnTo>
                <a:lnTo>
                  <a:pt x="3140684" y="500303"/>
                </a:lnTo>
                <a:lnTo>
                  <a:pt x="3151478" y="498116"/>
                </a:lnTo>
                <a:lnTo>
                  <a:pt x="3160304" y="492155"/>
                </a:lnTo>
                <a:lnTo>
                  <a:pt x="3166261" y="483324"/>
                </a:lnTo>
                <a:lnTo>
                  <a:pt x="3168446" y="472528"/>
                </a:lnTo>
                <a:lnTo>
                  <a:pt x="3166261" y="461705"/>
                </a:lnTo>
                <a:lnTo>
                  <a:pt x="3160304" y="452864"/>
                </a:lnTo>
                <a:lnTo>
                  <a:pt x="3151478" y="446902"/>
                </a:lnTo>
                <a:lnTo>
                  <a:pt x="3140684" y="444715"/>
                </a:lnTo>
                <a:close/>
              </a:path>
              <a:path w="10283825" h="500379">
                <a:moveTo>
                  <a:pt x="2695981" y="444715"/>
                </a:moveTo>
                <a:lnTo>
                  <a:pt x="2685150" y="446902"/>
                </a:lnTo>
                <a:lnTo>
                  <a:pt x="2676305" y="452864"/>
                </a:lnTo>
                <a:lnTo>
                  <a:pt x="2670342" y="461705"/>
                </a:lnTo>
                <a:lnTo>
                  <a:pt x="2668155" y="472528"/>
                </a:lnTo>
                <a:lnTo>
                  <a:pt x="2670342" y="483324"/>
                </a:lnTo>
                <a:lnTo>
                  <a:pt x="2676305" y="492155"/>
                </a:lnTo>
                <a:lnTo>
                  <a:pt x="2685150" y="498116"/>
                </a:lnTo>
                <a:lnTo>
                  <a:pt x="2695981" y="500303"/>
                </a:lnTo>
                <a:lnTo>
                  <a:pt x="2706796" y="498116"/>
                </a:lnTo>
                <a:lnTo>
                  <a:pt x="2715620" y="492155"/>
                </a:lnTo>
                <a:lnTo>
                  <a:pt x="2721564" y="483324"/>
                </a:lnTo>
                <a:lnTo>
                  <a:pt x="2723743" y="472528"/>
                </a:lnTo>
                <a:lnTo>
                  <a:pt x="2721564" y="461705"/>
                </a:lnTo>
                <a:lnTo>
                  <a:pt x="2715620" y="452864"/>
                </a:lnTo>
                <a:lnTo>
                  <a:pt x="2706796" y="446902"/>
                </a:lnTo>
                <a:lnTo>
                  <a:pt x="2695981" y="444715"/>
                </a:lnTo>
                <a:close/>
              </a:path>
              <a:path w="10283825" h="500379">
                <a:moveTo>
                  <a:pt x="2251265" y="444715"/>
                </a:moveTo>
                <a:lnTo>
                  <a:pt x="2240450" y="446902"/>
                </a:lnTo>
                <a:lnTo>
                  <a:pt x="2231626" y="452864"/>
                </a:lnTo>
                <a:lnTo>
                  <a:pt x="2225681" y="461705"/>
                </a:lnTo>
                <a:lnTo>
                  <a:pt x="2223503" y="472528"/>
                </a:lnTo>
                <a:lnTo>
                  <a:pt x="2225681" y="483324"/>
                </a:lnTo>
                <a:lnTo>
                  <a:pt x="2231626" y="492155"/>
                </a:lnTo>
                <a:lnTo>
                  <a:pt x="2240450" y="498116"/>
                </a:lnTo>
                <a:lnTo>
                  <a:pt x="2251265" y="500303"/>
                </a:lnTo>
                <a:lnTo>
                  <a:pt x="2262088" y="498116"/>
                </a:lnTo>
                <a:lnTo>
                  <a:pt x="2270929" y="492155"/>
                </a:lnTo>
                <a:lnTo>
                  <a:pt x="2276891" y="483324"/>
                </a:lnTo>
                <a:lnTo>
                  <a:pt x="2279078" y="472528"/>
                </a:lnTo>
                <a:lnTo>
                  <a:pt x="2276891" y="461705"/>
                </a:lnTo>
                <a:lnTo>
                  <a:pt x="2270929" y="452864"/>
                </a:lnTo>
                <a:lnTo>
                  <a:pt x="2262088" y="446902"/>
                </a:lnTo>
                <a:lnTo>
                  <a:pt x="2251265" y="444715"/>
                </a:lnTo>
                <a:close/>
              </a:path>
              <a:path w="10283825" h="500379">
                <a:moveTo>
                  <a:pt x="1806549" y="444715"/>
                </a:moveTo>
                <a:lnTo>
                  <a:pt x="1795755" y="446902"/>
                </a:lnTo>
                <a:lnTo>
                  <a:pt x="1786929" y="452864"/>
                </a:lnTo>
                <a:lnTo>
                  <a:pt x="1780973" y="461705"/>
                </a:lnTo>
                <a:lnTo>
                  <a:pt x="1778787" y="472528"/>
                </a:lnTo>
                <a:lnTo>
                  <a:pt x="1780973" y="483324"/>
                </a:lnTo>
                <a:lnTo>
                  <a:pt x="1786929" y="492155"/>
                </a:lnTo>
                <a:lnTo>
                  <a:pt x="1795755" y="498116"/>
                </a:lnTo>
                <a:lnTo>
                  <a:pt x="1806549" y="500303"/>
                </a:lnTo>
                <a:lnTo>
                  <a:pt x="1817380" y="498116"/>
                </a:lnTo>
                <a:lnTo>
                  <a:pt x="1826225" y="492155"/>
                </a:lnTo>
                <a:lnTo>
                  <a:pt x="1832188" y="483324"/>
                </a:lnTo>
                <a:lnTo>
                  <a:pt x="1834375" y="472528"/>
                </a:lnTo>
                <a:lnTo>
                  <a:pt x="1832188" y="461705"/>
                </a:lnTo>
                <a:lnTo>
                  <a:pt x="1826225" y="452864"/>
                </a:lnTo>
                <a:lnTo>
                  <a:pt x="1817380" y="446902"/>
                </a:lnTo>
                <a:lnTo>
                  <a:pt x="1806549" y="444715"/>
                </a:lnTo>
                <a:close/>
              </a:path>
              <a:path w="10283825" h="500379">
                <a:moveTo>
                  <a:pt x="1361897" y="444715"/>
                </a:moveTo>
                <a:lnTo>
                  <a:pt x="1351073" y="446902"/>
                </a:lnTo>
                <a:lnTo>
                  <a:pt x="1342232" y="452864"/>
                </a:lnTo>
                <a:lnTo>
                  <a:pt x="1336270" y="461705"/>
                </a:lnTo>
                <a:lnTo>
                  <a:pt x="1334084" y="472528"/>
                </a:lnTo>
                <a:lnTo>
                  <a:pt x="1336270" y="483324"/>
                </a:lnTo>
                <a:lnTo>
                  <a:pt x="1342232" y="492155"/>
                </a:lnTo>
                <a:lnTo>
                  <a:pt x="1351073" y="498116"/>
                </a:lnTo>
                <a:lnTo>
                  <a:pt x="1361897" y="500303"/>
                </a:lnTo>
                <a:lnTo>
                  <a:pt x="1372712" y="498116"/>
                </a:lnTo>
                <a:lnTo>
                  <a:pt x="1381536" y="492155"/>
                </a:lnTo>
                <a:lnTo>
                  <a:pt x="1387480" y="483324"/>
                </a:lnTo>
                <a:lnTo>
                  <a:pt x="1389659" y="472528"/>
                </a:lnTo>
                <a:lnTo>
                  <a:pt x="1387480" y="461705"/>
                </a:lnTo>
                <a:lnTo>
                  <a:pt x="1381536" y="452864"/>
                </a:lnTo>
                <a:lnTo>
                  <a:pt x="1372712" y="446902"/>
                </a:lnTo>
                <a:lnTo>
                  <a:pt x="1361897" y="444715"/>
                </a:lnTo>
                <a:close/>
              </a:path>
              <a:path w="10283825" h="500379">
                <a:moveTo>
                  <a:pt x="917181" y="444715"/>
                </a:moveTo>
                <a:lnTo>
                  <a:pt x="906357" y="446902"/>
                </a:lnTo>
                <a:lnTo>
                  <a:pt x="897516" y="452864"/>
                </a:lnTo>
                <a:lnTo>
                  <a:pt x="891554" y="461705"/>
                </a:lnTo>
                <a:lnTo>
                  <a:pt x="889368" y="472528"/>
                </a:lnTo>
                <a:lnTo>
                  <a:pt x="891554" y="483324"/>
                </a:lnTo>
                <a:lnTo>
                  <a:pt x="897516" y="492155"/>
                </a:lnTo>
                <a:lnTo>
                  <a:pt x="906357" y="498116"/>
                </a:lnTo>
                <a:lnTo>
                  <a:pt x="917181" y="500303"/>
                </a:lnTo>
                <a:lnTo>
                  <a:pt x="928012" y="498116"/>
                </a:lnTo>
                <a:lnTo>
                  <a:pt x="936856" y="492155"/>
                </a:lnTo>
                <a:lnTo>
                  <a:pt x="942820" y="483324"/>
                </a:lnTo>
                <a:lnTo>
                  <a:pt x="945007" y="472528"/>
                </a:lnTo>
                <a:lnTo>
                  <a:pt x="942820" y="461705"/>
                </a:lnTo>
                <a:lnTo>
                  <a:pt x="936856" y="452864"/>
                </a:lnTo>
                <a:lnTo>
                  <a:pt x="928012" y="446902"/>
                </a:lnTo>
                <a:lnTo>
                  <a:pt x="917181" y="444715"/>
                </a:lnTo>
                <a:close/>
              </a:path>
              <a:path w="10283825" h="500379">
                <a:moveTo>
                  <a:pt x="472478" y="444715"/>
                </a:moveTo>
                <a:lnTo>
                  <a:pt x="461684" y="446902"/>
                </a:lnTo>
                <a:lnTo>
                  <a:pt x="452858" y="452864"/>
                </a:lnTo>
                <a:lnTo>
                  <a:pt x="446901" y="461705"/>
                </a:lnTo>
                <a:lnTo>
                  <a:pt x="444715" y="472528"/>
                </a:lnTo>
                <a:lnTo>
                  <a:pt x="446901" y="483324"/>
                </a:lnTo>
                <a:lnTo>
                  <a:pt x="452858" y="492155"/>
                </a:lnTo>
                <a:lnTo>
                  <a:pt x="461684" y="498116"/>
                </a:lnTo>
                <a:lnTo>
                  <a:pt x="472478" y="500303"/>
                </a:lnTo>
                <a:lnTo>
                  <a:pt x="483301" y="498116"/>
                </a:lnTo>
                <a:lnTo>
                  <a:pt x="492142" y="492155"/>
                </a:lnTo>
                <a:lnTo>
                  <a:pt x="498104" y="483324"/>
                </a:lnTo>
                <a:lnTo>
                  <a:pt x="500291" y="472528"/>
                </a:lnTo>
                <a:lnTo>
                  <a:pt x="498104" y="461705"/>
                </a:lnTo>
                <a:lnTo>
                  <a:pt x="492142" y="452864"/>
                </a:lnTo>
                <a:lnTo>
                  <a:pt x="483301" y="446902"/>
                </a:lnTo>
                <a:lnTo>
                  <a:pt x="472478" y="444715"/>
                </a:lnTo>
                <a:close/>
              </a:path>
              <a:path w="10283825" h="500379">
                <a:moveTo>
                  <a:pt x="27813" y="444715"/>
                </a:moveTo>
                <a:lnTo>
                  <a:pt x="16989" y="446902"/>
                </a:lnTo>
                <a:lnTo>
                  <a:pt x="8148" y="452864"/>
                </a:lnTo>
                <a:lnTo>
                  <a:pt x="2186" y="461705"/>
                </a:lnTo>
                <a:lnTo>
                  <a:pt x="0" y="472528"/>
                </a:lnTo>
                <a:lnTo>
                  <a:pt x="2186" y="483324"/>
                </a:lnTo>
                <a:lnTo>
                  <a:pt x="8148" y="492155"/>
                </a:lnTo>
                <a:lnTo>
                  <a:pt x="16989" y="498116"/>
                </a:lnTo>
                <a:lnTo>
                  <a:pt x="27813" y="500303"/>
                </a:lnTo>
                <a:lnTo>
                  <a:pt x="38607" y="498116"/>
                </a:lnTo>
                <a:lnTo>
                  <a:pt x="47432" y="492155"/>
                </a:lnTo>
                <a:lnTo>
                  <a:pt x="53389" y="483324"/>
                </a:lnTo>
                <a:lnTo>
                  <a:pt x="55575" y="472528"/>
                </a:lnTo>
                <a:lnTo>
                  <a:pt x="53389" y="461705"/>
                </a:lnTo>
                <a:lnTo>
                  <a:pt x="47432" y="452864"/>
                </a:lnTo>
                <a:lnTo>
                  <a:pt x="38607" y="446902"/>
                </a:lnTo>
                <a:lnTo>
                  <a:pt x="27813" y="444715"/>
                </a:lnTo>
                <a:close/>
              </a:path>
              <a:path w="10283825" h="500379">
                <a:moveTo>
                  <a:pt x="10255745" y="0"/>
                </a:moveTo>
                <a:lnTo>
                  <a:pt x="10244951" y="2188"/>
                </a:lnTo>
                <a:lnTo>
                  <a:pt x="10236125" y="8154"/>
                </a:lnTo>
                <a:lnTo>
                  <a:pt x="10230168" y="17000"/>
                </a:lnTo>
                <a:lnTo>
                  <a:pt x="10227983" y="27825"/>
                </a:lnTo>
                <a:lnTo>
                  <a:pt x="10230168" y="38641"/>
                </a:lnTo>
                <a:lnTo>
                  <a:pt x="10236125" y="47464"/>
                </a:lnTo>
                <a:lnTo>
                  <a:pt x="10244951" y="53409"/>
                </a:lnTo>
                <a:lnTo>
                  <a:pt x="10255745" y="55587"/>
                </a:lnTo>
                <a:lnTo>
                  <a:pt x="10266576" y="53409"/>
                </a:lnTo>
                <a:lnTo>
                  <a:pt x="10275420" y="47464"/>
                </a:lnTo>
                <a:lnTo>
                  <a:pt x="10281384" y="38641"/>
                </a:lnTo>
                <a:lnTo>
                  <a:pt x="10283571" y="27825"/>
                </a:lnTo>
                <a:lnTo>
                  <a:pt x="10281384" y="17000"/>
                </a:lnTo>
                <a:lnTo>
                  <a:pt x="10275420" y="8154"/>
                </a:lnTo>
                <a:lnTo>
                  <a:pt x="10266576" y="2188"/>
                </a:lnTo>
                <a:lnTo>
                  <a:pt x="10255745" y="0"/>
                </a:lnTo>
                <a:close/>
              </a:path>
              <a:path w="10283825" h="500379">
                <a:moveTo>
                  <a:pt x="9811092" y="0"/>
                </a:moveTo>
                <a:lnTo>
                  <a:pt x="9800267" y="2188"/>
                </a:lnTo>
                <a:lnTo>
                  <a:pt x="9791422" y="8154"/>
                </a:lnTo>
                <a:lnTo>
                  <a:pt x="9785455" y="17000"/>
                </a:lnTo>
                <a:lnTo>
                  <a:pt x="9783267" y="27825"/>
                </a:lnTo>
                <a:lnTo>
                  <a:pt x="9785455" y="38641"/>
                </a:lnTo>
                <a:lnTo>
                  <a:pt x="9791422" y="47464"/>
                </a:lnTo>
                <a:lnTo>
                  <a:pt x="9800267" y="53409"/>
                </a:lnTo>
                <a:lnTo>
                  <a:pt x="9811092" y="55587"/>
                </a:lnTo>
                <a:lnTo>
                  <a:pt x="9821886" y="53409"/>
                </a:lnTo>
                <a:lnTo>
                  <a:pt x="9830712" y="47464"/>
                </a:lnTo>
                <a:lnTo>
                  <a:pt x="9836669" y="38641"/>
                </a:lnTo>
                <a:lnTo>
                  <a:pt x="9838855" y="27825"/>
                </a:lnTo>
                <a:lnTo>
                  <a:pt x="9836669" y="17000"/>
                </a:lnTo>
                <a:lnTo>
                  <a:pt x="9830712" y="8154"/>
                </a:lnTo>
                <a:lnTo>
                  <a:pt x="9821886" y="2188"/>
                </a:lnTo>
                <a:lnTo>
                  <a:pt x="9811092" y="0"/>
                </a:lnTo>
                <a:close/>
              </a:path>
              <a:path w="10283825" h="500379">
                <a:moveTo>
                  <a:pt x="9366377" y="0"/>
                </a:moveTo>
                <a:lnTo>
                  <a:pt x="9355553" y="2188"/>
                </a:lnTo>
                <a:lnTo>
                  <a:pt x="9346712" y="8154"/>
                </a:lnTo>
                <a:lnTo>
                  <a:pt x="9340750" y="17000"/>
                </a:lnTo>
                <a:lnTo>
                  <a:pt x="9338564" y="27825"/>
                </a:lnTo>
                <a:lnTo>
                  <a:pt x="9340750" y="38641"/>
                </a:lnTo>
                <a:lnTo>
                  <a:pt x="9346712" y="47464"/>
                </a:lnTo>
                <a:lnTo>
                  <a:pt x="9355553" y="53409"/>
                </a:lnTo>
                <a:lnTo>
                  <a:pt x="9366377" y="55587"/>
                </a:lnTo>
                <a:lnTo>
                  <a:pt x="9377202" y="53409"/>
                </a:lnTo>
                <a:lnTo>
                  <a:pt x="9386047" y="47464"/>
                </a:lnTo>
                <a:lnTo>
                  <a:pt x="9392014" y="38641"/>
                </a:lnTo>
                <a:lnTo>
                  <a:pt x="9394202" y="27825"/>
                </a:lnTo>
                <a:lnTo>
                  <a:pt x="9392014" y="17000"/>
                </a:lnTo>
                <a:lnTo>
                  <a:pt x="9386047" y="8154"/>
                </a:lnTo>
                <a:lnTo>
                  <a:pt x="9377202" y="2188"/>
                </a:lnTo>
                <a:lnTo>
                  <a:pt x="9366377" y="0"/>
                </a:lnTo>
                <a:close/>
              </a:path>
              <a:path w="10283825" h="500379">
                <a:moveTo>
                  <a:pt x="8921673" y="0"/>
                </a:moveTo>
                <a:lnTo>
                  <a:pt x="8910851" y="2188"/>
                </a:lnTo>
                <a:lnTo>
                  <a:pt x="8902023" y="8154"/>
                </a:lnTo>
                <a:lnTo>
                  <a:pt x="8896077" y="17000"/>
                </a:lnTo>
                <a:lnTo>
                  <a:pt x="8893898" y="27825"/>
                </a:lnTo>
                <a:lnTo>
                  <a:pt x="8896077" y="38641"/>
                </a:lnTo>
                <a:lnTo>
                  <a:pt x="8902023" y="47464"/>
                </a:lnTo>
                <a:lnTo>
                  <a:pt x="8910851" y="53409"/>
                </a:lnTo>
                <a:lnTo>
                  <a:pt x="8921673" y="55587"/>
                </a:lnTo>
                <a:lnTo>
                  <a:pt x="8932497" y="53409"/>
                </a:lnTo>
                <a:lnTo>
                  <a:pt x="8941338" y="47464"/>
                </a:lnTo>
                <a:lnTo>
                  <a:pt x="8947300" y="38641"/>
                </a:lnTo>
                <a:lnTo>
                  <a:pt x="8949486" y="27825"/>
                </a:lnTo>
                <a:lnTo>
                  <a:pt x="8947300" y="17000"/>
                </a:lnTo>
                <a:lnTo>
                  <a:pt x="8941338" y="8154"/>
                </a:lnTo>
                <a:lnTo>
                  <a:pt x="8932497" y="2188"/>
                </a:lnTo>
                <a:lnTo>
                  <a:pt x="8921673" y="0"/>
                </a:lnTo>
                <a:close/>
              </a:path>
              <a:path w="10283825" h="500379">
                <a:moveTo>
                  <a:pt x="8477008" y="0"/>
                </a:moveTo>
                <a:lnTo>
                  <a:pt x="8466185" y="2188"/>
                </a:lnTo>
                <a:lnTo>
                  <a:pt x="8457344" y="8154"/>
                </a:lnTo>
                <a:lnTo>
                  <a:pt x="8451382" y="17000"/>
                </a:lnTo>
                <a:lnTo>
                  <a:pt x="8449195" y="27825"/>
                </a:lnTo>
                <a:lnTo>
                  <a:pt x="8451382" y="38641"/>
                </a:lnTo>
                <a:lnTo>
                  <a:pt x="8457344" y="47464"/>
                </a:lnTo>
                <a:lnTo>
                  <a:pt x="8466185" y="53409"/>
                </a:lnTo>
                <a:lnTo>
                  <a:pt x="8477008" y="55587"/>
                </a:lnTo>
                <a:lnTo>
                  <a:pt x="8487824" y="53409"/>
                </a:lnTo>
                <a:lnTo>
                  <a:pt x="8496647" y="47464"/>
                </a:lnTo>
                <a:lnTo>
                  <a:pt x="8502592" y="38641"/>
                </a:lnTo>
                <a:lnTo>
                  <a:pt x="8504770" y="27825"/>
                </a:lnTo>
                <a:lnTo>
                  <a:pt x="8502592" y="17000"/>
                </a:lnTo>
                <a:lnTo>
                  <a:pt x="8496647" y="8154"/>
                </a:lnTo>
                <a:lnTo>
                  <a:pt x="8487824" y="2188"/>
                </a:lnTo>
                <a:lnTo>
                  <a:pt x="8477008" y="0"/>
                </a:lnTo>
                <a:close/>
              </a:path>
              <a:path w="10283825" h="500379">
                <a:moveTo>
                  <a:pt x="8032305" y="0"/>
                </a:moveTo>
                <a:lnTo>
                  <a:pt x="8021474" y="2188"/>
                </a:lnTo>
                <a:lnTo>
                  <a:pt x="8012630" y="8154"/>
                </a:lnTo>
                <a:lnTo>
                  <a:pt x="8006666" y="17000"/>
                </a:lnTo>
                <a:lnTo>
                  <a:pt x="8004479" y="27825"/>
                </a:lnTo>
                <a:lnTo>
                  <a:pt x="8006666" y="38641"/>
                </a:lnTo>
                <a:lnTo>
                  <a:pt x="8012630" y="47464"/>
                </a:lnTo>
                <a:lnTo>
                  <a:pt x="8021474" y="53409"/>
                </a:lnTo>
                <a:lnTo>
                  <a:pt x="8032305" y="55587"/>
                </a:lnTo>
                <a:lnTo>
                  <a:pt x="8043120" y="53409"/>
                </a:lnTo>
                <a:lnTo>
                  <a:pt x="8051944" y="47464"/>
                </a:lnTo>
                <a:lnTo>
                  <a:pt x="8057889" y="38641"/>
                </a:lnTo>
                <a:lnTo>
                  <a:pt x="8060067" y="27825"/>
                </a:lnTo>
                <a:lnTo>
                  <a:pt x="8057889" y="17000"/>
                </a:lnTo>
                <a:lnTo>
                  <a:pt x="8051944" y="8154"/>
                </a:lnTo>
                <a:lnTo>
                  <a:pt x="8043120" y="2188"/>
                </a:lnTo>
                <a:lnTo>
                  <a:pt x="8032305" y="0"/>
                </a:lnTo>
                <a:close/>
              </a:path>
              <a:path w="10283825" h="500379">
                <a:moveTo>
                  <a:pt x="7587589" y="0"/>
                </a:moveTo>
                <a:lnTo>
                  <a:pt x="7576774" y="2188"/>
                </a:lnTo>
                <a:lnTo>
                  <a:pt x="7567950" y="8154"/>
                </a:lnTo>
                <a:lnTo>
                  <a:pt x="7562006" y="17000"/>
                </a:lnTo>
                <a:lnTo>
                  <a:pt x="7559827" y="27825"/>
                </a:lnTo>
                <a:lnTo>
                  <a:pt x="7562006" y="38641"/>
                </a:lnTo>
                <a:lnTo>
                  <a:pt x="7567950" y="47464"/>
                </a:lnTo>
                <a:lnTo>
                  <a:pt x="7576774" y="53409"/>
                </a:lnTo>
                <a:lnTo>
                  <a:pt x="7587589" y="55587"/>
                </a:lnTo>
                <a:lnTo>
                  <a:pt x="7598412" y="53409"/>
                </a:lnTo>
                <a:lnTo>
                  <a:pt x="7607253" y="47464"/>
                </a:lnTo>
                <a:lnTo>
                  <a:pt x="7613216" y="38641"/>
                </a:lnTo>
                <a:lnTo>
                  <a:pt x="7615402" y="27825"/>
                </a:lnTo>
                <a:lnTo>
                  <a:pt x="7613216" y="17000"/>
                </a:lnTo>
                <a:lnTo>
                  <a:pt x="7607253" y="8154"/>
                </a:lnTo>
                <a:lnTo>
                  <a:pt x="7598412" y="2188"/>
                </a:lnTo>
                <a:lnTo>
                  <a:pt x="7587589" y="0"/>
                </a:lnTo>
                <a:close/>
              </a:path>
              <a:path w="10283825" h="500379">
                <a:moveTo>
                  <a:pt x="7142937" y="0"/>
                </a:moveTo>
                <a:lnTo>
                  <a:pt x="7132106" y="2188"/>
                </a:lnTo>
                <a:lnTo>
                  <a:pt x="7123261" y="8154"/>
                </a:lnTo>
                <a:lnTo>
                  <a:pt x="7117298" y="17000"/>
                </a:lnTo>
                <a:lnTo>
                  <a:pt x="7115111" y="27825"/>
                </a:lnTo>
                <a:lnTo>
                  <a:pt x="7117298" y="38641"/>
                </a:lnTo>
                <a:lnTo>
                  <a:pt x="7123261" y="47464"/>
                </a:lnTo>
                <a:lnTo>
                  <a:pt x="7132106" y="53409"/>
                </a:lnTo>
                <a:lnTo>
                  <a:pt x="7142937" y="55587"/>
                </a:lnTo>
                <a:lnTo>
                  <a:pt x="7153725" y="53409"/>
                </a:lnTo>
                <a:lnTo>
                  <a:pt x="7162552" y="47464"/>
                </a:lnTo>
                <a:lnTo>
                  <a:pt x="7168511" y="38641"/>
                </a:lnTo>
                <a:lnTo>
                  <a:pt x="7170699" y="27825"/>
                </a:lnTo>
                <a:lnTo>
                  <a:pt x="7168511" y="17000"/>
                </a:lnTo>
                <a:lnTo>
                  <a:pt x="7162552" y="8154"/>
                </a:lnTo>
                <a:lnTo>
                  <a:pt x="7153725" y="2188"/>
                </a:lnTo>
                <a:lnTo>
                  <a:pt x="7142937" y="0"/>
                </a:lnTo>
                <a:close/>
              </a:path>
              <a:path w="10283825" h="500379">
                <a:moveTo>
                  <a:pt x="6698221" y="0"/>
                </a:moveTo>
                <a:lnTo>
                  <a:pt x="6687395" y="2188"/>
                </a:lnTo>
                <a:lnTo>
                  <a:pt x="6678550" y="8154"/>
                </a:lnTo>
                <a:lnTo>
                  <a:pt x="6672584" y="17000"/>
                </a:lnTo>
                <a:lnTo>
                  <a:pt x="6670395" y="27825"/>
                </a:lnTo>
                <a:lnTo>
                  <a:pt x="6672584" y="38641"/>
                </a:lnTo>
                <a:lnTo>
                  <a:pt x="6678550" y="47464"/>
                </a:lnTo>
                <a:lnTo>
                  <a:pt x="6687395" y="53409"/>
                </a:lnTo>
                <a:lnTo>
                  <a:pt x="6698221" y="55587"/>
                </a:lnTo>
                <a:lnTo>
                  <a:pt x="6709036" y="53409"/>
                </a:lnTo>
                <a:lnTo>
                  <a:pt x="6717860" y="47464"/>
                </a:lnTo>
                <a:lnTo>
                  <a:pt x="6723804" y="38641"/>
                </a:lnTo>
                <a:lnTo>
                  <a:pt x="6725983" y="27825"/>
                </a:lnTo>
                <a:lnTo>
                  <a:pt x="6723804" y="17000"/>
                </a:lnTo>
                <a:lnTo>
                  <a:pt x="6717860" y="8154"/>
                </a:lnTo>
                <a:lnTo>
                  <a:pt x="6709036" y="2188"/>
                </a:lnTo>
                <a:lnTo>
                  <a:pt x="6698221" y="0"/>
                </a:lnTo>
                <a:close/>
              </a:path>
              <a:path w="10283825" h="500379">
                <a:moveTo>
                  <a:pt x="6253505" y="0"/>
                </a:moveTo>
                <a:lnTo>
                  <a:pt x="6242689" y="2188"/>
                </a:lnTo>
                <a:lnTo>
                  <a:pt x="6233866" y="8154"/>
                </a:lnTo>
                <a:lnTo>
                  <a:pt x="6227921" y="17000"/>
                </a:lnTo>
                <a:lnTo>
                  <a:pt x="6225743" y="27825"/>
                </a:lnTo>
                <a:lnTo>
                  <a:pt x="6227921" y="38641"/>
                </a:lnTo>
                <a:lnTo>
                  <a:pt x="6233866" y="47464"/>
                </a:lnTo>
                <a:lnTo>
                  <a:pt x="6242689" y="53409"/>
                </a:lnTo>
                <a:lnTo>
                  <a:pt x="6253505" y="55587"/>
                </a:lnTo>
                <a:lnTo>
                  <a:pt x="6264330" y="53409"/>
                </a:lnTo>
                <a:lnTo>
                  <a:pt x="6273176" y="47464"/>
                </a:lnTo>
                <a:lnTo>
                  <a:pt x="6279142" y="38641"/>
                </a:lnTo>
                <a:lnTo>
                  <a:pt x="6281331" y="27825"/>
                </a:lnTo>
                <a:lnTo>
                  <a:pt x="6279142" y="17000"/>
                </a:lnTo>
                <a:lnTo>
                  <a:pt x="6273176" y="8154"/>
                </a:lnTo>
                <a:lnTo>
                  <a:pt x="6264330" y="2188"/>
                </a:lnTo>
                <a:lnTo>
                  <a:pt x="6253505" y="0"/>
                </a:lnTo>
                <a:close/>
              </a:path>
              <a:path w="10283825" h="500379">
                <a:moveTo>
                  <a:pt x="5808853" y="0"/>
                </a:moveTo>
                <a:lnTo>
                  <a:pt x="5798027" y="2188"/>
                </a:lnTo>
                <a:lnTo>
                  <a:pt x="5789182" y="8154"/>
                </a:lnTo>
                <a:lnTo>
                  <a:pt x="5783215" y="17000"/>
                </a:lnTo>
                <a:lnTo>
                  <a:pt x="5781027" y="27825"/>
                </a:lnTo>
                <a:lnTo>
                  <a:pt x="5783215" y="38641"/>
                </a:lnTo>
                <a:lnTo>
                  <a:pt x="5789182" y="47464"/>
                </a:lnTo>
                <a:lnTo>
                  <a:pt x="5798027" y="53409"/>
                </a:lnTo>
                <a:lnTo>
                  <a:pt x="5808853" y="55587"/>
                </a:lnTo>
                <a:lnTo>
                  <a:pt x="5819647" y="53409"/>
                </a:lnTo>
                <a:lnTo>
                  <a:pt x="5828472" y="47464"/>
                </a:lnTo>
                <a:lnTo>
                  <a:pt x="5834429" y="38641"/>
                </a:lnTo>
                <a:lnTo>
                  <a:pt x="5836615" y="27825"/>
                </a:lnTo>
                <a:lnTo>
                  <a:pt x="5834429" y="17000"/>
                </a:lnTo>
                <a:lnTo>
                  <a:pt x="5828472" y="8154"/>
                </a:lnTo>
                <a:lnTo>
                  <a:pt x="5819647" y="2188"/>
                </a:lnTo>
                <a:lnTo>
                  <a:pt x="5808853" y="0"/>
                </a:lnTo>
                <a:close/>
              </a:path>
              <a:path w="10283825" h="500379">
                <a:moveTo>
                  <a:pt x="5364137" y="0"/>
                </a:moveTo>
                <a:lnTo>
                  <a:pt x="5353313" y="2188"/>
                </a:lnTo>
                <a:lnTo>
                  <a:pt x="5344472" y="8154"/>
                </a:lnTo>
                <a:lnTo>
                  <a:pt x="5338510" y="17000"/>
                </a:lnTo>
                <a:lnTo>
                  <a:pt x="5336324" y="27825"/>
                </a:lnTo>
                <a:lnTo>
                  <a:pt x="5338510" y="38641"/>
                </a:lnTo>
                <a:lnTo>
                  <a:pt x="5344472" y="47464"/>
                </a:lnTo>
                <a:lnTo>
                  <a:pt x="5353313" y="53409"/>
                </a:lnTo>
                <a:lnTo>
                  <a:pt x="5364137" y="55587"/>
                </a:lnTo>
                <a:lnTo>
                  <a:pt x="5374952" y="53409"/>
                </a:lnTo>
                <a:lnTo>
                  <a:pt x="5383776" y="47464"/>
                </a:lnTo>
                <a:lnTo>
                  <a:pt x="5389720" y="38641"/>
                </a:lnTo>
                <a:lnTo>
                  <a:pt x="5391899" y="27825"/>
                </a:lnTo>
                <a:lnTo>
                  <a:pt x="5389720" y="17000"/>
                </a:lnTo>
                <a:lnTo>
                  <a:pt x="5383776" y="8154"/>
                </a:lnTo>
                <a:lnTo>
                  <a:pt x="5374952" y="2188"/>
                </a:lnTo>
                <a:lnTo>
                  <a:pt x="5364137" y="0"/>
                </a:lnTo>
                <a:close/>
              </a:path>
              <a:path w="10283825" h="500379">
                <a:moveTo>
                  <a:pt x="4919421" y="0"/>
                </a:moveTo>
                <a:lnTo>
                  <a:pt x="4908605" y="2188"/>
                </a:lnTo>
                <a:lnTo>
                  <a:pt x="4899782" y="8154"/>
                </a:lnTo>
                <a:lnTo>
                  <a:pt x="4893837" y="17000"/>
                </a:lnTo>
                <a:lnTo>
                  <a:pt x="4891659" y="27825"/>
                </a:lnTo>
                <a:lnTo>
                  <a:pt x="4893837" y="38641"/>
                </a:lnTo>
                <a:lnTo>
                  <a:pt x="4899782" y="47464"/>
                </a:lnTo>
                <a:lnTo>
                  <a:pt x="4908605" y="53409"/>
                </a:lnTo>
                <a:lnTo>
                  <a:pt x="4919421" y="55587"/>
                </a:lnTo>
                <a:lnTo>
                  <a:pt x="4930251" y="53409"/>
                </a:lnTo>
                <a:lnTo>
                  <a:pt x="4939096" y="47464"/>
                </a:lnTo>
                <a:lnTo>
                  <a:pt x="4945060" y="38641"/>
                </a:lnTo>
                <a:lnTo>
                  <a:pt x="4947246" y="27825"/>
                </a:lnTo>
                <a:lnTo>
                  <a:pt x="4945060" y="17000"/>
                </a:lnTo>
                <a:lnTo>
                  <a:pt x="4939096" y="8154"/>
                </a:lnTo>
                <a:lnTo>
                  <a:pt x="4930251" y="2188"/>
                </a:lnTo>
                <a:lnTo>
                  <a:pt x="4919421" y="0"/>
                </a:lnTo>
                <a:close/>
              </a:path>
              <a:path w="10283825" h="500379">
                <a:moveTo>
                  <a:pt x="4474768" y="0"/>
                </a:moveTo>
                <a:lnTo>
                  <a:pt x="4463945" y="2188"/>
                </a:lnTo>
                <a:lnTo>
                  <a:pt x="4455104" y="8154"/>
                </a:lnTo>
                <a:lnTo>
                  <a:pt x="4449142" y="17000"/>
                </a:lnTo>
                <a:lnTo>
                  <a:pt x="4446955" y="27825"/>
                </a:lnTo>
                <a:lnTo>
                  <a:pt x="4449142" y="38641"/>
                </a:lnTo>
                <a:lnTo>
                  <a:pt x="4455104" y="47464"/>
                </a:lnTo>
                <a:lnTo>
                  <a:pt x="4463945" y="53409"/>
                </a:lnTo>
                <a:lnTo>
                  <a:pt x="4474768" y="55587"/>
                </a:lnTo>
                <a:lnTo>
                  <a:pt x="4485562" y="53409"/>
                </a:lnTo>
                <a:lnTo>
                  <a:pt x="4494388" y="47464"/>
                </a:lnTo>
                <a:lnTo>
                  <a:pt x="4500345" y="38641"/>
                </a:lnTo>
                <a:lnTo>
                  <a:pt x="4502531" y="27825"/>
                </a:lnTo>
                <a:lnTo>
                  <a:pt x="4500345" y="17000"/>
                </a:lnTo>
                <a:lnTo>
                  <a:pt x="4494388" y="8154"/>
                </a:lnTo>
                <a:lnTo>
                  <a:pt x="4485562" y="2188"/>
                </a:lnTo>
                <a:lnTo>
                  <a:pt x="4474768" y="0"/>
                </a:lnTo>
                <a:close/>
              </a:path>
              <a:path w="10283825" h="500379">
                <a:moveTo>
                  <a:pt x="4030052" y="0"/>
                </a:moveTo>
                <a:lnTo>
                  <a:pt x="4019229" y="2188"/>
                </a:lnTo>
                <a:lnTo>
                  <a:pt x="4010388" y="8154"/>
                </a:lnTo>
                <a:lnTo>
                  <a:pt x="4004426" y="17000"/>
                </a:lnTo>
                <a:lnTo>
                  <a:pt x="4002239" y="27825"/>
                </a:lnTo>
                <a:lnTo>
                  <a:pt x="4004426" y="38641"/>
                </a:lnTo>
                <a:lnTo>
                  <a:pt x="4010388" y="47464"/>
                </a:lnTo>
                <a:lnTo>
                  <a:pt x="4019229" y="53409"/>
                </a:lnTo>
                <a:lnTo>
                  <a:pt x="4030052" y="55587"/>
                </a:lnTo>
                <a:lnTo>
                  <a:pt x="4040875" y="53409"/>
                </a:lnTo>
                <a:lnTo>
                  <a:pt x="4049702" y="47464"/>
                </a:lnTo>
                <a:lnTo>
                  <a:pt x="4055648" y="38641"/>
                </a:lnTo>
                <a:lnTo>
                  <a:pt x="4057827" y="27825"/>
                </a:lnTo>
                <a:lnTo>
                  <a:pt x="4055648" y="17000"/>
                </a:lnTo>
                <a:lnTo>
                  <a:pt x="4049702" y="8154"/>
                </a:lnTo>
                <a:lnTo>
                  <a:pt x="4040875" y="2188"/>
                </a:lnTo>
                <a:lnTo>
                  <a:pt x="4030052" y="0"/>
                </a:lnTo>
                <a:close/>
              </a:path>
              <a:path w="10283825" h="500379">
                <a:moveTo>
                  <a:pt x="3585349" y="0"/>
                </a:moveTo>
                <a:lnTo>
                  <a:pt x="3574528" y="2188"/>
                </a:lnTo>
                <a:lnTo>
                  <a:pt x="3565705" y="8154"/>
                </a:lnTo>
                <a:lnTo>
                  <a:pt x="3559764" y="17000"/>
                </a:lnTo>
                <a:lnTo>
                  <a:pt x="3557587" y="27825"/>
                </a:lnTo>
                <a:lnTo>
                  <a:pt x="3559764" y="38641"/>
                </a:lnTo>
                <a:lnTo>
                  <a:pt x="3565705" y="47464"/>
                </a:lnTo>
                <a:lnTo>
                  <a:pt x="3574528" y="53409"/>
                </a:lnTo>
                <a:lnTo>
                  <a:pt x="3585349" y="55587"/>
                </a:lnTo>
                <a:lnTo>
                  <a:pt x="3596173" y="53409"/>
                </a:lnTo>
                <a:lnTo>
                  <a:pt x="3605014" y="47464"/>
                </a:lnTo>
                <a:lnTo>
                  <a:pt x="3610976" y="38641"/>
                </a:lnTo>
                <a:lnTo>
                  <a:pt x="3613162" y="27825"/>
                </a:lnTo>
                <a:lnTo>
                  <a:pt x="3610976" y="17000"/>
                </a:lnTo>
                <a:lnTo>
                  <a:pt x="3605014" y="8154"/>
                </a:lnTo>
                <a:lnTo>
                  <a:pt x="3596173" y="2188"/>
                </a:lnTo>
                <a:lnTo>
                  <a:pt x="3585349" y="0"/>
                </a:lnTo>
                <a:close/>
              </a:path>
              <a:path w="10283825" h="500379">
                <a:moveTo>
                  <a:pt x="3140684" y="0"/>
                </a:moveTo>
                <a:lnTo>
                  <a:pt x="3129861" y="2188"/>
                </a:lnTo>
                <a:lnTo>
                  <a:pt x="3121020" y="8154"/>
                </a:lnTo>
                <a:lnTo>
                  <a:pt x="3115058" y="17000"/>
                </a:lnTo>
                <a:lnTo>
                  <a:pt x="3112871" y="27825"/>
                </a:lnTo>
                <a:lnTo>
                  <a:pt x="3115058" y="38641"/>
                </a:lnTo>
                <a:lnTo>
                  <a:pt x="3121020" y="47464"/>
                </a:lnTo>
                <a:lnTo>
                  <a:pt x="3129861" y="53409"/>
                </a:lnTo>
                <a:lnTo>
                  <a:pt x="3140684" y="55587"/>
                </a:lnTo>
                <a:lnTo>
                  <a:pt x="3151478" y="53409"/>
                </a:lnTo>
                <a:lnTo>
                  <a:pt x="3160304" y="47464"/>
                </a:lnTo>
                <a:lnTo>
                  <a:pt x="3166261" y="38641"/>
                </a:lnTo>
                <a:lnTo>
                  <a:pt x="3168446" y="27825"/>
                </a:lnTo>
                <a:lnTo>
                  <a:pt x="3166261" y="17000"/>
                </a:lnTo>
                <a:lnTo>
                  <a:pt x="3160304" y="8154"/>
                </a:lnTo>
                <a:lnTo>
                  <a:pt x="3151478" y="2188"/>
                </a:lnTo>
                <a:lnTo>
                  <a:pt x="3140684" y="0"/>
                </a:lnTo>
                <a:close/>
              </a:path>
              <a:path w="10283825" h="500379">
                <a:moveTo>
                  <a:pt x="2695981" y="0"/>
                </a:moveTo>
                <a:lnTo>
                  <a:pt x="2685150" y="2188"/>
                </a:lnTo>
                <a:lnTo>
                  <a:pt x="2676305" y="8154"/>
                </a:lnTo>
                <a:lnTo>
                  <a:pt x="2670342" y="17000"/>
                </a:lnTo>
                <a:lnTo>
                  <a:pt x="2668155" y="27825"/>
                </a:lnTo>
                <a:lnTo>
                  <a:pt x="2670342" y="38641"/>
                </a:lnTo>
                <a:lnTo>
                  <a:pt x="2676305" y="47464"/>
                </a:lnTo>
                <a:lnTo>
                  <a:pt x="2685150" y="53409"/>
                </a:lnTo>
                <a:lnTo>
                  <a:pt x="2695981" y="55587"/>
                </a:lnTo>
                <a:lnTo>
                  <a:pt x="2706796" y="53409"/>
                </a:lnTo>
                <a:lnTo>
                  <a:pt x="2715620" y="47464"/>
                </a:lnTo>
                <a:lnTo>
                  <a:pt x="2721564" y="38641"/>
                </a:lnTo>
                <a:lnTo>
                  <a:pt x="2723743" y="27825"/>
                </a:lnTo>
                <a:lnTo>
                  <a:pt x="2721564" y="17000"/>
                </a:lnTo>
                <a:lnTo>
                  <a:pt x="2715620" y="8154"/>
                </a:lnTo>
                <a:lnTo>
                  <a:pt x="2706796" y="2188"/>
                </a:lnTo>
                <a:lnTo>
                  <a:pt x="2695981" y="0"/>
                </a:lnTo>
                <a:close/>
              </a:path>
              <a:path w="10283825" h="500379">
                <a:moveTo>
                  <a:pt x="2251265" y="0"/>
                </a:moveTo>
                <a:lnTo>
                  <a:pt x="2240450" y="2188"/>
                </a:lnTo>
                <a:lnTo>
                  <a:pt x="2231626" y="8154"/>
                </a:lnTo>
                <a:lnTo>
                  <a:pt x="2225681" y="17000"/>
                </a:lnTo>
                <a:lnTo>
                  <a:pt x="2223503" y="27825"/>
                </a:lnTo>
                <a:lnTo>
                  <a:pt x="2225681" y="38641"/>
                </a:lnTo>
                <a:lnTo>
                  <a:pt x="2231626" y="47464"/>
                </a:lnTo>
                <a:lnTo>
                  <a:pt x="2240450" y="53409"/>
                </a:lnTo>
                <a:lnTo>
                  <a:pt x="2251265" y="55587"/>
                </a:lnTo>
                <a:lnTo>
                  <a:pt x="2262088" y="53409"/>
                </a:lnTo>
                <a:lnTo>
                  <a:pt x="2270929" y="47464"/>
                </a:lnTo>
                <a:lnTo>
                  <a:pt x="2276891" y="38641"/>
                </a:lnTo>
                <a:lnTo>
                  <a:pt x="2279078" y="27825"/>
                </a:lnTo>
                <a:lnTo>
                  <a:pt x="2276891" y="17000"/>
                </a:lnTo>
                <a:lnTo>
                  <a:pt x="2270929" y="8154"/>
                </a:lnTo>
                <a:lnTo>
                  <a:pt x="2262088" y="2188"/>
                </a:lnTo>
                <a:lnTo>
                  <a:pt x="2251265" y="0"/>
                </a:lnTo>
                <a:close/>
              </a:path>
              <a:path w="10283825" h="500379">
                <a:moveTo>
                  <a:pt x="1806549" y="0"/>
                </a:moveTo>
                <a:lnTo>
                  <a:pt x="1795755" y="2188"/>
                </a:lnTo>
                <a:lnTo>
                  <a:pt x="1786929" y="8154"/>
                </a:lnTo>
                <a:lnTo>
                  <a:pt x="1780973" y="17000"/>
                </a:lnTo>
                <a:lnTo>
                  <a:pt x="1778787" y="27825"/>
                </a:lnTo>
                <a:lnTo>
                  <a:pt x="1780973" y="38641"/>
                </a:lnTo>
                <a:lnTo>
                  <a:pt x="1786929" y="47464"/>
                </a:lnTo>
                <a:lnTo>
                  <a:pt x="1795755" y="53409"/>
                </a:lnTo>
                <a:lnTo>
                  <a:pt x="1806549" y="55587"/>
                </a:lnTo>
                <a:lnTo>
                  <a:pt x="1817380" y="53409"/>
                </a:lnTo>
                <a:lnTo>
                  <a:pt x="1826225" y="47464"/>
                </a:lnTo>
                <a:lnTo>
                  <a:pt x="1832188" y="38641"/>
                </a:lnTo>
                <a:lnTo>
                  <a:pt x="1834375" y="27825"/>
                </a:lnTo>
                <a:lnTo>
                  <a:pt x="1832188" y="17000"/>
                </a:lnTo>
                <a:lnTo>
                  <a:pt x="1826225" y="8154"/>
                </a:lnTo>
                <a:lnTo>
                  <a:pt x="1817380" y="2188"/>
                </a:lnTo>
                <a:lnTo>
                  <a:pt x="1806549" y="0"/>
                </a:lnTo>
                <a:close/>
              </a:path>
              <a:path w="10283825" h="500379">
                <a:moveTo>
                  <a:pt x="1361897" y="0"/>
                </a:moveTo>
                <a:lnTo>
                  <a:pt x="1351073" y="2188"/>
                </a:lnTo>
                <a:lnTo>
                  <a:pt x="1342232" y="8154"/>
                </a:lnTo>
                <a:lnTo>
                  <a:pt x="1336270" y="17000"/>
                </a:lnTo>
                <a:lnTo>
                  <a:pt x="1334084" y="27825"/>
                </a:lnTo>
                <a:lnTo>
                  <a:pt x="1336270" y="38641"/>
                </a:lnTo>
                <a:lnTo>
                  <a:pt x="1342232" y="47464"/>
                </a:lnTo>
                <a:lnTo>
                  <a:pt x="1351073" y="53409"/>
                </a:lnTo>
                <a:lnTo>
                  <a:pt x="1361897" y="55587"/>
                </a:lnTo>
                <a:lnTo>
                  <a:pt x="1372712" y="53409"/>
                </a:lnTo>
                <a:lnTo>
                  <a:pt x="1381536" y="47464"/>
                </a:lnTo>
                <a:lnTo>
                  <a:pt x="1387480" y="38641"/>
                </a:lnTo>
                <a:lnTo>
                  <a:pt x="1389659" y="27825"/>
                </a:lnTo>
                <a:lnTo>
                  <a:pt x="1387480" y="17000"/>
                </a:lnTo>
                <a:lnTo>
                  <a:pt x="1381536" y="8154"/>
                </a:lnTo>
                <a:lnTo>
                  <a:pt x="1372712" y="2188"/>
                </a:lnTo>
                <a:lnTo>
                  <a:pt x="1361897" y="0"/>
                </a:lnTo>
                <a:close/>
              </a:path>
              <a:path w="10283825" h="500379">
                <a:moveTo>
                  <a:pt x="917181" y="0"/>
                </a:moveTo>
                <a:lnTo>
                  <a:pt x="906357" y="2188"/>
                </a:lnTo>
                <a:lnTo>
                  <a:pt x="897516" y="8154"/>
                </a:lnTo>
                <a:lnTo>
                  <a:pt x="891554" y="17000"/>
                </a:lnTo>
                <a:lnTo>
                  <a:pt x="889368" y="27825"/>
                </a:lnTo>
                <a:lnTo>
                  <a:pt x="891554" y="38641"/>
                </a:lnTo>
                <a:lnTo>
                  <a:pt x="897516" y="47464"/>
                </a:lnTo>
                <a:lnTo>
                  <a:pt x="906357" y="53409"/>
                </a:lnTo>
                <a:lnTo>
                  <a:pt x="917181" y="55587"/>
                </a:lnTo>
                <a:lnTo>
                  <a:pt x="928012" y="53409"/>
                </a:lnTo>
                <a:lnTo>
                  <a:pt x="936856" y="47464"/>
                </a:lnTo>
                <a:lnTo>
                  <a:pt x="942820" y="38641"/>
                </a:lnTo>
                <a:lnTo>
                  <a:pt x="945007" y="27825"/>
                </a:lnTo>
                <a:lnTo>
                  <a:pt x="942820" y="17000"/>
                </a:lnTo>
                <a:lnTo>
                  <a:pt x="936856" y="8154"/>
                </a:lnTo>
                <a:lnTo>
                  <a:pt x="928012" y="2188"/>
                </a:lnTo>
                <a:lnTo>
                  <a:pt x="917181" y="0"/>
                </a:lnTo>
                <a:close/>
              </a:path>
              <a:path w="10283825" h="500379">
                <a:moveTo>
                  <a:pt x="472478" y="0"/>
                </a:moveTo>
                <a:lnTo>
                  <a:pt x="461684" y="2188"/>
                </a:lnTo>
                <a:lnTo>
                  <a:pt x="452858" y="8154"/>
                </a:lnTo>
                <a:lnTo>
                  <a:pt x="446901" y="17000"/>
                </a:lnTo>
                <a:lnTo>
                  <a:pt x="444715" y="27825"/>
                </a:lnTo>
                <a:lnTo>
                  <a:pt x="446901" y="38641"/>
                </a:lnTo>
                <a:lnTo>
                  <a:pt x="452858" y="47464"/>
                </a:lnTo>
                <a:lnTo>
                  <a:pt x="461684" y="53409"/>
                </a:lnTo>
                <a:lnTo>
                  <a:pt x="472478" y="55587"/>
                </a:lnTo>
                <a:lnTo>
                  <a:pt x="483301" y="53409"/>
                </a:lnTo>
                <a:lnTo>
                  <a:pt x="492142" y="47464"/>
                </a:lnTo>
                <a:lnTo>
                  <a:pt x="498104" y="38641"/>
                </a:lnTo>
                <a:lnTo>
                  <a:pt x="500291" y="27825"/>
                </a:lnTo>
                <a:lnTo>
                  <a:pt x="498104" y="17000"/>
                </a:lnTo>
                <a:lnTo>
                  <a:pt x="492142" y="8154"/>
                </a:lnTo>
                <a:lnTo>
                  <a:pt x="483301" y="2188"/>
                </a:lnTo>
                <a:lnTo>
                  <a:pt x="472478" y="0"/>
                </a:lnTo>
                <a:close/>
              </a:path>
              <a:path w="10283825" h="500379">
                <a:moveTo>
                  <a:pt x="27813" y="0"/>
                </a:moveTo>
                <a:lnTo>
                  <a:pt x="16989" y="2188"/>
                </a:lnTo>
                <a:lnTo>
                  <a:pt x="8148" y="8154"/>
                </a:lnTo>
                <a:lnTo>
                  <a:pt x="2186" y="17000"/>
                </a:lnTo>
                <a:lnTo>
                  <a:pt x="0" y="27825"/>
                </a:lnTo>
                <a:lnTo>
                  <a:pt x="2186" y="38641"/>
                </a:lnTo>
                <a:lnTo>
                  <a:pt x="8148" y="47464"/>
                </a:lnTo>
                <a:lnTo>
                  <a:pt x="16989" y="53409"/>
                </a:lnTo>
                <a:lnTo>
                  <a:pt x="27813" y="55587"/>
                </a:lnTo>
                <a:lnTo>
                  <a:pt x="38607" y="53409"/>
                </a:lnTo>
                <a:lnTo>
                  <a:pt x="47432" y="47464"/>
                </a:lnTo>
                <a:lnTo>
                  <a:pt x="53389" y="38641"/>
                </a:lnTo>
                <a:lnTo>
                  <a:pt x="55575" y="27825"/>
                </a:lnTo>
                <a:lnTo>
                  <a:pt x="53389" y="17000"/>
                </a:lnTo>
                <a:lnTo>
                  <a:pt x="47432" y="8154"/>
                </a:lnTo>
                <a:lnTo>
                  <a:pt x="38607" y="2188"/>
                </a:lnTo>
                <a:lnTo>
                  <a:pt x="27813" y="0"/>
                </a:lnTo>
                <a:close/>
              </a:path>
            </a:pathLst>
          </a:custGeom>
          <a:solidFill>
            <a:srgbClr val="ACA1D0"/>
          </a:solidFill>
        </p:spPr>
        <p:txBody>
          <a:bodyPr wrap="square" lIns="0" tIns="0" rIns="0" bIns="0" rtlCol="0"/>
          <a:lstStyle/>
          <a:p>
            <a:endParaRPr/>
          </a:p>
        </p:txBody>
      </p:sp>
    </p:spTree>
    <p:extLst>
      <p:ext uri="{BB962C8B-B14F-4D97-AF65-F5344CB8AC3E}">
        <p14:creationId xmlns:p14="http://schemas.microsoft.com/office/powerpoint/2010/main" val="89359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8500" y="1420515"/>
            <a:ext cx="9372600" cy="843821"/>
          </a:xfrm>
          <a:prstGeom prst="rect">
            <a:avLst/>
          </a:prstGeom>
        </p:spPr>
        <p:txBody>
          <a:bodyPr vert="horz" wrap="square" lIns="0" tIns="12700" rIns="0" bIns="0" rtlCol="0">
            <a:spAutoFit/>
          </a:bodyPr>
          <a:lstStyle/>
          <a:p>
            <a:pPr marL="12700">
              <a:lnSpc>
                <a:spcPct val="100000"/>
              </a:lnSpc>
              <a:spcBef>
                <a:spcPts val="100"/>
              </a:spcBef>
              <a:tabLst>
                <a:tab pos="1711325" algn="l"/>
                <a:tab pos="2308860" algn="l"/>
                <a:tab pos="3187700" algn="l"/>
                <a:tab pos="4387215" algn="l"/>
                <a:tab pos="5590540" algn="l"/>
                <a:tab pos="6610350" algn="l"/>
              </a:tabLst>
            </a:pPr>
            <a:r>
              <a:rPr lang="en-GB" sz="5400" spc="-10">
                <a:solidFill>
                  <a:srgbClr val="ADA2D0"/>
                </a:solidFill>
              </a:rPr>
              <a:t>Help to Grow </a:t>
            </a:r>
            <a:endParaRPr sz="4800">
              <a:solidFill>
                <a:srgbClr val="ADA2D0"/>
              </a:solidFill>
            </a:endParaRPr>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7926593" y="0"/>
            <a:ext cx="1753460" cy="850442"/>
          </a:xfrm>
          <a:prstGeom prst="rect">
            <a:avLst/>
          </a:prstGeom>
        </p:spPr>
      </p:pic>
      <p:sp>
        <p:nvSpPr>
          <p:cNvPr id="4" name="object 4"/>
          <p:cNvSpPr txBox="1"/>
          <p:nvPr/>
        </p:nvSpPr>
        <p:spPr>
          <a:xfrm>
            <a:off x="707189" y="2825537"/>
            <a:ext cx="9525000" cy="2254463"/>
          </a:xfrm>
          <a:prstGeom prst="rect">
            <a:avLst/>
          </a:prstGeom>
        </p:spPr>
        <p:txBody>
          <a:bodyPr vert="horz" wrap="square" lIns="0" tIns="12700" rIns="0" bIns="0" rtlCol="0">
            <a:spAutoFit/>
          </a:bodyPr>
          <a:lstStyle/>
          <a:p>
            <a:pPr marL="12700">
              <a:lnSpc>
                <a:spcPct val="100000"/>
              </a:lnSpc>
              <a:spcBef>
                <a:spcPts val="100"/>
              </a:spcBef>
            </a:pPr>
            <a:r>
              <a:rPr lang="en-GB" sz="2400">
                <a:solidFill>
                  <a:srgbClr val="FFFFFF"/>
                </a:solidFill>
                <a:latin typeface="Calibri" panose="020F0502020204030204" pitchFamily="34" charset="0"/>
                <a:cs typeface="Calibri" panose="020F0502020204030204" pitchFamily="34" charset="0"/>
              </a:rPr>
              <a:t>Help to Grow: Management is a 12-week practical management training programme designed to support senior managers of SMEs to boost performance, resilience, and long-term growth. </a:t>
            </a:r>
          </a:p>
          <a:p>
            <a:pPr marL="12700">
              <a:lnSpc>
                <a:spcPct val="100000"/>
              </a:lnSpc>
              <a:spcBef>
                <a:spcPts val="100"/>
              </a:spcBef>
            </a:pPr>
            <a:endParaRPr lang="en-GB" sz="2400">
              <a:solidFill>
                <a:srgbClr val="FFFFFF"/>
              </a:solidFill>
              <a:latin typeface="Calibri" panose="020F0502020204030204" pitchFamily="34" charset="0"/>
              <a:cs typeface="Calibri" panose="020F0502020204030204" pitchFamily="34" charset="0"/>
            </a:endParaRPr>
          </a:p>
          <a:p>
            <a:pPr marL="12700">
              <a:lnSpc>
                <a:spcPct val="100000"/>
              </a:lnSpc>
              <a:spcBef>
                <a:spcPts val="100"/>
              </a:spcBef>
            </a:pPr>
            <a:r>
              <a:rPr lang="en-GB" sz="2400">
                <a:solidFill>
                  <a:srgbClr val="FFFFFF"/>
                </a:solidFill>
                <a:latin typeface="Calibri" panose="020F0502020204030204" pitchFamily="34" charset="0"/>
                <a:cs typeface="Calibri" panose="020F0502020204030204" pitchFamily="34" charset="0"/>
              </a:rPr>
              <a:t>Help to Grow: Management is 90% subsidised by the Government. Participants pay a £750 fee. </a:t>
            </a:r>
          </a:p>
        </p:txBody>
      </p:sp>
      <p:sp>
        <p:nvSpPr>
          <p:cNvPr id="7" name="object 7">
            <a:extLst>
              <a:ext uri="{C183D7F6-B498-43B3-948B-1728B52AA6E4}">
                <adec:decorative xmlns:adec="http://schemas.microsoft.com/office/drawing/2017/decorative" val="1"/>
              </a:ext>
            </a:extLst>
          </p:cNvPr>
          <p:cNvSpPr/>
          <p:nvPr/>
        </p:nvSpPr>
        <p:spPr>
          <a:xfrm>
            <a:off x="172633" y="6881396"/>
            <a:ext cx="10283825" cy="500380"/>
          </a:xfrm>
          <a:custGeom>
            <a:avLst/>
            <a:gdLst/>
            <a:ahLst/>
            <a:cxnLst/>
            <a:rect l="l" t="t" r="r" b="b"/>
            <a:pathLst>
              <a:path w="10283825" h="500379">
                <a:moveTo>
                  <a:pt x="10255745" y="444715"/>
                </a:moveTo>
                <a:lnTo>
                  <a:pt x="10244951" y="446902"/>
                </a:lnTo>
                <a:lnTo>
                  <a:pt x="10236125" y="452864"/>
                </a:lnTo>
                <a:lnTo>
                  <a:pt x="10230168" y="461705"/>
                </a:lnTo>
                <a:lnTo>
                  <a:pt x="10227983" y="472528"/>
                </a:lnTo>
                <a:lnTo>
                  <a:pt x="10230168" y="483324"/>
                </a:lnTo>
                <a:lnTo>
                  <a:pt x="10236125" y="492155"/>
                </a:lnTo>
                <a:lnTo>
                  <a:pt x="10244951" y="498116"/>
                </a:lnTo>
                <a:lnTo>
                  <a:pt x="10255745" y="500303"/>
                </a:lnTo>
                <a:lnTo>
                  <a:pt x="10266576" y="498116"/>
                </a:lnTo>
                <a:lnTo>
                  <a:pt x="10275420" y="492155"/>
                </a:lnTo>
                <a:lnTo>
                  <a:pt x="10281384" y="483324"/>
                </a:lnTo>
                <a:lnTo>
                  <a:pt x="10283571" y="472528"/>
                </a:lnTo>
                <a:lnTo>
                  <a:pt x="10281384" y="461705"/>
                </a:lnTo>
                <a:lnTo>
                  <a:pt x="10275420" y="452864"/>
                </a:lnTo>
                <a:lnTo>
                  <a:pt x="10266576" y="446902"/>
                </a:lnTo>
                <a:lnTo>
                  <a:pt x="10255745" y="444715"/>
                </a:lnTo>
                <a:close/>
              </a:path>
              <a:path w="10283825" h="500379">
                <a:moveTo>
                  <a:pt x="9811092" y="444715"/>
                </a:moveTo>
                <a:lnTo>
                  <a:pt x="9800267" y="446902"/>
                </a:lnTo>
                <a:lnTo>
                  <a:pt x="9791422" y="452864"/>
                </a:lnTo>
                <a:lnTo>
                  <a:pt x="9785455" y="461705"/>
                </a:lnTo>
                <a:lnTo>
                  <a:pt x="9783267" y="472528"/>
                </a:lnTo>
                <a:lnTo>
                  <a:pt x="9785455" y="483324"/>
                </a:lnTo>
                <a:lnTo>
                  <a:pt x="9791422" y="492155"/>
                </a:lnTo>
                <a:lnTo>
                  <a:pt x="9800267" y="498116"/>
                </a:lnTo>
                <a:lnTo>
                  <a:pt x="9811092" y="500303"/>
                </a:lnTo>
                <a:lnTo>
                  <a:pt x="9821886" y="498116"/>
                </a:lnTo>
                <a:lnTo>
                  <a:pt x="9830712" y="492155"/>
                </a:lnTo>
                <a:lnTo>
                  <a:pt x="9836669" y="483324"/>
                </a:lnTo>
                <a:lnTo>
                  <a:pt x="9838855" y="472528"/>
                </a:lnTo>
                <a:lnTo>
                  <a:pt x="9836669" y="461705"/>
                </a:lnTo>
                <a:lnTo>
                  <a:pt x="9830712" y="452864"/>
                </a:lnTo>
                <a:lnTo>
                  <a:pt x="9821886" y="446902"/>
                </a:lnTo>
                <a:lnTo>
                  <a:pt x="9811092" y="444715"/>
                </a:lnTo>
                <a:close/>
              </a:path>
              <a:path w="10283825" h="500379">
                <a:moveTo>
                  <a:pt x="9366377" y="444715"/>
                </a:moveTo>
                <a:lnTo>
                  <a:pt x="9355553" y="446902"/>
                </a:lnTo>
                <a:lnTo>
                  <a:pt x="9346712" y="452864"/>
                </a:lnTo>
                <a:lnTo>
                  <a:pt x="9340750" y="461705"/>
                </a:lnTo>
                <a:lnTo>
                  <a:pt x="9338564" y="472528"/>
                </a:lnTo>
                <a:lnTo>
                  <a:pt x="9340750" y="483324"/>
                </a:lnTo>
                <a:lnTo>
                  <a:pt x="9346712" y="492155"/>
                </a:lnTo>
                <a:lnTo>
                  <a:pt x="9355553" y="498116"/>
                </a:lnTo>
                <a:lnTo>
                  <a:pt x="9366377" y="500303"/>
                </a:lnTo>
                <a:lnTo>
                  <a:pt x="9377202" y="498116"/>
                </a:lnTo>
                <a:lnTo>
                  <a:pt x="9386047" y="492155"/>
                </a:lnTo>
                <a:lnTo>
                  <a:pt x="9392014" y="483324"/>
                </a:lnTo>
                <a:lnTo>
                  <a:pt x="9394202" y="472528"/>
                </a:lnTo>
                <a:lnTo>
                  <a:pt x="9392014" y="461705"/>
                </a:lnTo>
                <a:lnTo>
                  <a:pt x="9386047" y="452864"/>
                </a:lnTo>
                <a:lnTo>
                  <a:pt x="9377202" y="446902"/>
                </a:lnTo>
                <a:lnTo>
                  <a:pt x="9366377" y="444715"/>
                </a:lnTo>
                <a:close/>
              </a:path>
              <a:path w="10283825" h="500379">
                <a:moveTo>
                  <a:pt x="8921673" y="444715"/>
                </a:moveTo>
                <a:lnTo>
                  <a:pt x="8910851" y="446902"/>
                </a:lnTo>
                <a:lnTo>
                  <a:pt x="8902023" y="452864"/>
                </a:lnTo>
                <a:lnTo>
                  <a:pt x="8896077" y="461705"/>
                </a:lnTo>
                <a:lnTo>
                  <a:pt x="8893898" y="472528"/>
                </a:lnTo>
                <a:lnTo>
                  <a:pt x="8896077" y="483324"/>
                </a:lnTo>
                <a:lnTo>
                  <a:pt x="8902023" y="492155"/>
                </a:lnTo>
                <a:lnTo>
                  <a:pt x="8910851" y="498116"/>
                </a:lnTo>
                <a:lnTo>
                  <a:pt x="8921673" y="500303"/>
                </a:lnTo>
                <a:lnTo>
                  <a:pt x="8932497" y="498116"/>
                </a:lnTo>
                <a:lnTo>
                  <a:pt x="8941338" y="492155"/>
                </a:lnTo>
                <a:lnTo>
                  <a:pt x="8947300" y="483324"/>
                </a:lnTo>
                <a:lnTo>
                  <a:pt x="8949486" y="472528"/>
                </a:lnTo>
                <a:lnTo>
                  <a:pt x="8947300" y="461705"/>
                </a:lnTo>
                <a:lnTo>
                  <a:pt x="8941338" y="452864"/>
                </a:lnTo>
                <a:lnTo>
                  <a:pt x="8932497" y="446902"/>
                </a:lnTo>
                <a:lnTo>
                  <a:pt x="8921673" y="444715"/>
                </a:lnTo>
                <a:close/>
              </a:path>
              <a:path w="10283825" h="500379">
                <a:moveTo>
                  <a:pt x="8477008" y="444715"/>
                </a:moveTo>
                <a:lnTo>
                  <a:pt x="8466185" y="446902"/>
                </a:lnTo>
                <a:lnTo>
                  <a:pt x="8457344" y="452864"/>
                </a:lnTo>
                <a:lnTo>
                  <a:pt x="8451382" y="461705"/>
                </a:lnTo>
                <a:lnTo>
                  <a:pt x="8449195" y="472528"/>
                </a:lnTo>
                <a:lnTo>
                  <a:pt x="8451382" y="483324"/>
                </a:lnTo>
                <a:lnTo>
                  <a:pt x="8457344" y="492155"/>
                </a:lnTo>
                <a:lnTo>
                  <a:pt x="8466185" y="498116"/>
                </a:lnTo>
                <a:lnTo>
                  <a:pt x="8477008" y="500303"/>
                </a:lnTo>
                <a:lnTo>
                  <a:pt x="8487824" y="498116"/>
                </a:lnTo>
                <a:lnTo>
                  <a:pt x="8496647" y="492155"/>
                </a:lnTo>
                <a:lnTo>
                  <a:pt x="8502592" y="483324"/>
                </a:lnTo>
                <a:lnTo>
                  <a:pt x="8504770" y="472528"/>
                </a:lnTo>
                <a:lnTo>
                  <a:pt x="8502592" y="461705"/>
                </a:lnTo>
                <a:lnTo>
                  <a:pt x="8496647" y="452864"/>
                </a:lnTo>
                <a:lnTo>
                  <a:pt x="8487824" y="446902"/>
                </a:lnTo>
                <a:lnTo>
                  <a:pt x="8477008" y="444715"/>
                </a:lnTo>
                <a:close/>
              </a:path>
              <a:path w="10283825" h="500379">
                <a:moveTo>
                  <a:pt x="8032305" y="444715"/>
                </a:moveTo>
                <a:lnTo>
                  <a:pt x="8021474" y="446902"/>
                </a:lnTo>
                <a:lnTo>
                  <a:pt x="8012630" y="452864"/>
                </a:lnTo>
                <a:lnTo>
                  <a:pt x="8006666" y="461705"/>
                </a:lnTo>
                <a:lnTo>
                  <a:pt x="8004479" y="472528"/>
                </a:lnTo>
                <a:lnTo>
                  <a:pt x="8006666" y="483324"/>
                </a:lnTo>
                <a:lnTo>
                  <a:pt x="8012630" y="492155"/>
                </a:lnTo>
                <a:lnTo>
                  <a:pt x="8021474" y="498116"/>
                </a:lnTo>
                <a:lnTo>
                  <a:pt x="8032305" y="500303"/>
                </a:lnTo>
                <a:lnTo>
                  <a:pt x="8043120" y="498116"/>
                </a:lnTo>
                <a:lnTo>
                  <a:pt x="8051944" y="492155"/>
                </a:lnTo>
                <a:lnTo>
                  <a:pt x="8057889" y="483324"/>
                </a:lnTo>
                <a:lnTo>
                  <a:pt x="8060067" y="472528"/>
                </a:lnTo>
                <a:lnTo>
                  <a:pt x="8057889" y="461705"/>
                </a:lnTo>
                <a:lnTo>
                  <a:pt x="8051944" y="452864"/>
                </a:lnTo>
                <a:lnTo>
                  <a:pt x="8043120" y="446902"/>
                </a:lnTo>
                <a:lnTo>
                  <a:pt x="8032305" y="444715"/>
                </a:lnTo>
                <a:close/>
              </a:path>
              <a:path w="10283825" h="500379">
                <a:moveTo>
                  <a:pt x="7587589" y="444715"/>
                </a:moveTo>
                <a:lnTo>
                  <a:pt x="7576774" y="446902"/>
                </a:lnTo>
                <a:lnTo>
                  <a:pt x="7567950" y="452864"/>
                </a:lnTo>
                <a:lnTo>
                  <a:pt x="7562006" y="461705"/>
                </a:lnTo>
                <a:lnTo>
                  <a:pt x="7559827" y="472528"/>
                </a:lnTo>
                <a:lnTo>
                  <a:pt x="7562006" y="483324"/>
                </a:lnTo>
                <a:lnTo>
                  <a:pt x="7567950" y="492155"/>
                </a:lnTo>
                <a:lnTo>
                  <a:pt x="7576774" y="498116"/>
                </a:lnTo>
                <a:lnTo>
                  <a:pt x="7587589" y="500303"/>
                </a:lnTo>
                <a:lnTo>
                  <a:pt x="7598412" y="498116"/>
                </a:lnTo>
                <a:lnTo>
                  <a:pt x="7607253" y="492155"/>
                </a:lnTo>
                <a:lnTo>
                  <a:pt x="7613216" y="483324"/>
                </a:lnTo>
                <a:lnTo>
                  <a:pt x="7615402" y="472528"/>
                </a:lnTo>
                <a:lnTo>
                  <a:pt x="7613216" y="461705"/>
                </a:lnTo>
                <a:lnTo>
                  <a:pt x="7607253" y="452864"/>
                </a:lnTo>
                <a:lnTo>
                  <a:pt x="7598412" y="446902"/>
                </a:lnTo>
                <a:lnTo>
                  <a:pt x="7587589" y="444715"/>
                </a:lnTo>
                <a:close/>
              </a:path>
              <a:path w="10283825" h="500379">
                <a:moveTo>
                  <a:pt x="7142937" y="444715"/>
                </a:moveTo>
                <a:lnTo>
                  <a:pt x="7132106" y="446902"/>
                </a:lnTo>
                <a:lnTo>
                  <a:pt x="7123261" y="452864"/>
                </a:lnTo>
                <a:lnTo>
                  <a:pt x="7117298" y="461705"/>
                </a:lnTo>
                <a:lnTo>
                  <a:pt x="7115111" y="472528"/>
                </a:lnTo>
                <a:lnTo>
                  <a:pt x="7117298" y="483324"/>
                </a:lnTo>
                <a:lnTo>
                  <a:pt x="7123261" y="492155"/>
                </a:lnTo>
                <a:lnTo>
                  <a:pt x="7132106" y="498116"/>
                </a:lnTo>
                <a:lnTo>
                  <a:pt x="7142937" y="500303"/>
                </a:lnTo>
                <a:lnTo>
                  <a:pt x="7153725" y="498116"/>
                </a:lnTo>
                <a:lnTo>
                  <a:pt x="7162552" y="492155"/>
                </a:lnTo>
                <a:lnTo>
                  <a:pt x="7168511" y="483324"/>
                </a:lnTo>
                <a:lnTo>
                  <a:pt x="7170699" y="472528"/>
                </a:lnTo>
                <a:lnTo>
                  <a:pt x="7168511" y="461705"/>
                </a:lnTo>
                <a:lnTo>
                  <a:pt x="7162552" y="452864"/>
                </a:lnTo>
                <a:lnTo>
                  <a:pt x="7153725" y="446902"/>
                </a:lnTo>
                <a:lnTo>
                  <a:pt x="7142937" y="444715"/>
                </a:lnTo>
                <a:close/>
              </a:path>
              <a:path w="10283825" h="500379">
                <a:moveTo>
                  <a:pt x="6698221" y="444715"/>
                </a:moveTo>
                <a:lnTo>
                  <a:pt x="6687395" y="446902"/>
                </a:lnTo>
                <a:lnTo>
                  <a:pt x="6678550" y="452864"/>
                </a:lnTo>
                <a:lnTo>
                  <a:pt x="6672584" y="461705"/>
                </a:lnTo>
                <a:lnTo>
                  <a:pt x="6670395" y="472528"/>
                </a:lnTo>
                <a:lnTo>
                  <a:pt x="6672584" y="483324"/>
                </a:lnTo>
                <a:lnTo>
                  <a:pt x="6678550" y="492155"/>
                </a:lnTo>
                <a:lnTo>
                  <a:pt x="6687395" y="498116"/>
                </a:lnTo>
                <a:lnTo>
                  <a:pt x="6698221" y="500303"/>
                </a:lnTo>
                <a:lnTo>
                  <a:pt x="6709036" y="498116"/>
                </a:lnTo>
                <a:lnTo>
                  <a:pt x="6717860" y="492155"/>
                </a:lnTo>
                <a:lnTo>
                  <a:pt x="6723804" y="483324"/>
                </a:lnTo>
                <a:lnTo>
                  <a:pt x="6725983" y="472528"/>
                </a:lnTo>
                <a:lnTo>
                  <a:pt x="6723804" y="461705"/>
                </a:lnTo>
                <a:lnTo>
                  <a:pt x="6717860" y="452864"/>
                </a:lnTo>
                <a:lnTo>
                  <a:pt x="6709036" y="446902"/>
                </a:lnTo>
                <a:lnTo>
                  <a:pt x="6698221" y="444715"/>
                </a:lnTo>
                <a:close/>
              </a:path>
              <a:path w="10283825" h="500379">
                <a:moveTo>
                  <a:pt x="6253505" y="444715"/>
                </a:moveTo>
                <a:lnTo>
                  <a:pt x="6242689" y="446902"/>
                </a:lnTo>
                <a:lnTo>
                  <a:pt x="6233866" y="452864"/>
                </a:lnTo>
                <a:lnTo>
                  <a:pt x="6227921" y="461705"/>
                </a:lnTo>
                <a:lnTo>
                  <a:pt x="6225743" y="472528"/>
                </a:lnTo>
                <a:lnTo>
                  <a:pt x="6227921" y="483324"/>
                </a:lnTo>
                <a:lnTo>
                  <a:pt x="6233866" y="492155"/>
                </a:lnTo>
                <a:lnTo>
                  <a:pt x="6242689" y="498116"/>
                </a:lnTo>
                <a:lnTo>
                  <a:pt x="6253505" y="500303"/>
                </a:lnTo>
                <a:lnTo>
                  <a:pt x="6264330" y="498116"/>
                </a:lnTo>
                <a:lnTo>
                  <a:pt x="6273176" y="492155"/>
                </a:lnTo>
                <a:lnTo>
                  <a:pt x="6279142" y="483324"/>
                </a:lnTo>
                <a:lnTo>
                  <a:pt x="6281331" y="472528"/>
                </a:lnTo>
                <a:lnTo>
                  <a:pt x="6279142" y="461705"/>
                </a:lnTo>
                <a:lnTo>
                  <a:pt x="6273176" y="452864"/>
                </a:lnTo>
                <a:lnTo>
                  <a:pt x="6264330" y="446902"/>
                </a:lnTo>
                <a:lnTo>
                  <a:pt x="6253505" y="444715"/>
                </a:lnTo>
                <a:close/>
              </a:path>
              <a:path w="10283825" h="500379">
                <a:moveTo>
                  <a:pt x="5808853" y="444715"/>
                </a:moveTo>
                <a:lnTo>
                  <a:pt x="5798027" y="446902"/>
                </a:lnTo>
                <a:lnTo>
                  <a:pt x="5789182" y="452864"/>
                </a:lnTo>
                <a:lnTo>
                  <a:pt x="5783215" y="461705"/>
                </a:lnTo>
                <a:lnTo>
                  <a:pt x="5781027" y="472528"/>
                </a:lnTo>
                <a:lnTo>
                  <a:pt x="5783215" y="483324"/>
                </a:lnTo>
                <a:lnTo>
                  <a:pt x="5789182" y="492155"/>
                </a:lnTo>
                <a:lnTo>
                  <a:pt x="5798027" y="498116"/>
                </a:lnTo>
                <a:lnTo>
                  <a:pt x="5808853" y="500303"/>
                </a:lnTo>
                <a:lnTo>
                  <a:pt x="5819647" y="498116"/>
                </a:lnTo>
                <a:lnTo>
                  <a:pt x="5828472" y="492155"/>
                </a:lnTo>
                <a:lnTo>
                  <a:pt x="5834429" y="483324"/>
                </a:lnTo>
                <a:lnTo>
                  <a:pt x="5836615" y="472528"/>
                </a:lnTo>
                <a:lnTo>
                  <a:pt x="5834429" y="461705"/>
                </a:lnTo>
                <a:lnTo>
                  <a:pt x="5828472" y="452864"/>
                </a:lnTo>
                <a:lnTo>
                  <a:pt x="5819647" y="446902"/>
                </a:lnTo>
                <a:lnTo>
                  <a:pt x="5808853" y="444715"/>
                </a:lnTo>
                <a:close/>
              </a:path>
              <a:path w="10283825" h="500379">
                <a:moveTo>
                  <a:pt x="5364137" y="444715"/>
                </a:moveTo>
                <a:lnTo>
                  <a:pt x="5353313" y="446902"/>
                </a:lnTo>
                <a:lnTo>
                  <a:pt x="5344472" y="452864"/>
                </a:lnTo>
                <a:lnTo>
                  <a:pt x="5338510" y="461705"/>
                </a:lnTo>
                <a:lnTo>
                  <a:pt x="5336324" y="472528"/>
                </a:lnTo>
                <a:lnTo>
                  <a:pt x="5338510" y="483324"/>
                </a:lnTo>
                <a:lnTo>
                  <a:pt x="5344472" y="492155"/>
                </a:lnTo>
                <a:lnTo>
                  <a:pt x="5353313" y="498116"/>
                </a:lnTo>
                <a:lnTo>
                  <a:pt x="5364137" y="500303"/>
                </a:lnTo>
                <a:lnTo>
                  <a:pt x="5374952" y="498116"/>
                </a:lnTo>
                <a:lnTo>
                  <a:pt x="5383776" y="492155"/>
                </a:lnTo>
                <a:lnTo>
                  <a:pt x="5389720" y="483324"/>
                </a:lnTo>
                <a:lnTo>
                  <a:pt x="5391899" y="472528"/>
                </a:lnTo>
                <a:lnTo>
                  <a:pt x="5389720" y="461705"/>
                </a:lnTo>
                <a:lnTo>
                  <a:pt x="5383776" y="452864"/>
                </a:lnTo>
                <a:lnTo>
                  <a:pt x="5374952" y="446902"/>
                </a:lnTo>
                <a:lnTo>
                  <a:pt x="5364137" y="444715"/>
                </a:lnTo>
                <a:close/>
              </a:path>
              <a:path w="10283825" h="500379">
                <a:moveTo>
                  <a:pt x="4919421" y="444715"/>
                </a:moveTo>
                <a:lnTo>
                  <a:pt x="4908605" y="446902"/>
                </a:lnTo>
                <a:lnTo>
                  <a:pt x="4899782" y="452864"/>
                </a:lnTo>
                <a:lnTo>
                  <a:pt x="4893837" y="461705"/>
                </a:lnTo>
                <a:lnTo>
                  <a:pt x="4891659" y="472528"/>
                </a:lnTo>
                <a:lnTo>
                  <a:pt x="4893837" y="483324"/>
                </a:lnTo>
                <a:lnTo>
                  <a:pt x="4899782" y="492155"/>
                </a:lnTo>
                <a:lnTo>
                  <a:pt x="4908605" y="498116"/>
                </a:lnTo>
                <a:lnTo>
                  <a:pt x="4919421" y="500303"/>
                </a:lnTo>
                <a:lnTo>
                  <a:pt x="4930251" y="498116"/>
                </a:lnTo>
                <a:lnTo>
                  <a:pt x="4939096" y="492155"/>
                </a:lnTo>
                <a:lnTo>
                  <a:pt x="4945060" y="483324"/>
                </a:lnTo>
                <a:lnTo>
                  <a:pt x="4947246" y="472528"/>
                </a:lnTo>
                <a:lnTo>
                  <a:pt x="4945060" y="461705"/>
                </a:lnTo>
                <a:lnTo>
                  <a:pt x="4939096" y="452864"/>
                </a:lnTo>
                <a:lnTo>
                  <a:pt x="4930251" y="446902"/>
                </a:lnTo>
                <a:lnTo>
                  <a:pt x="4919421" y="444715"/>
                </a:lnTo>
                <a:close/>
              </a:path>
              <a:path w="10283825" h="500379">
                <a:moveTo>
                  <a:pt x="4474768" y="444715"/>
                </a:moveTo>
                <a:lnTo>
                  <a:pt x="4463945" y="446902"/>
                </a:lnTo>
                <a:lnTo>
                  <a:pt x="4455104" y="452864"/>
                </a:lnTo>
                <a:lnTo>
                  <a:pt x="4449142" y="461705"/>
                </a:lnTo>
                <a:lnTo>
                  <a:pt x="4446955" y="472528"/>
                </a:lnTo>
                <a:lnTo>
                  <a:pt x="4449142" y="483324"/>
                </a:lnTo>
                <a:lnTo>
                  <a:pt x="4455104" y="492155"/>
                </a:lnTo>
                <a:lnTo>
                  <a:pt x="4463945" y="498116"/>
                </a:lnTo>
                <a:lnTo>
                  <a:pt x="4474768" y="500303"/>
                </a:lnTo>
                <a:lnTo>
                  <a:pt x="4485562" y="498116"/>
                </a:lnTo>
                <a:lnTo>
                  <a:pt x="4494388" y="492155"/>
                </a:lnTo>
                <a:lnTo>
                  <a:pt x="4500345" y="483324"/>
                </a:lnTo>
                <a:lnTo>
                  <a:pt x="4502531" y="472528"/>
                </a:lnTo>
                <a:lnTo>
                  <a:pt x="4500345" y="461705"/>
                </a:lnTo>
                <a:lnTo>
                  <a:pt x="4494388" y="452864"/>
                </a:lnTo>
                <a:lnTo>
                  <a:pt x="4485562" y="446902"/>
                </a:lnTo>
                <a:lnTo>
                  <a:pt x="4474768" y="444715"/>
                </a:lnTo>
                <a:close/>
              </a:path>
              <a:path w="10283825" h="500379">
                <a:moveTo>
                  <a:pt x="4030052" y="444715"/>
                </a:moveTo>
                <a:lnTo>
                  <a:pt x="4019229" y="446902"/>
                </a:lnTo>
                <a:lnTo>
                  <a:pt x="4010388" y="452864"/>
                </a:lnTo>
                <a:lnTo>
                  <a:pt x="4004426" y="461705"/>
                </a:lnTo>
                <a:lnTo>
                  <a:pt x="4002239" y="472528"/>
                </a:lnTo>
                <a:lnTo>
                  <a:pt x="4004426" y="483324"/>
                </a:lnTo>
                <a:lnTo>
                  <a:pt x="4010388" y="492155"/>
                </a:lnTo>
                <a:lnTo>
                  <a:pt x="4019229" y="498116"/>
                </a:lnTo>
                <a:lnTo>
                  <a:pt x="4030052" y="500303"/>
                </a:lnTo>
                <a:lnTo>
                  <a:pt x="4040875" y="498116"/>
                </a:lnTo>
                <a:lnTo>
                  <a:pt x="4049702" y="492155"/>
                </a:lnTo>
                <a:lnTo>
                  <a:pt x="4055648" y="483324"/>
                </a:lnTo>
                <a:lnTo>
                  <a:pt x="4057827" y="472528"/>
                </a:lnTo>
                <a:lnTo>
                  <a:pt x="4055648" y="461705"/>
                </a:lnTo>
                <a:lnTo>
                  <a:pt x="4049702" y="452864"/>
                </a:lnTo>
                <a:lnTo>
                  <a:pt x="4040875" y="446902"/>
                </a:lnTo>
                <a:lnTo>
                  <a:pt x="4030052" y="444715"/>
                </a:lnTo>
                <a:close/>
              </a:path>
              <a:path w="10283825" h="500379">
                <a:moveTo>
                  <a:pt x="3585349" y="444715"/>
                </a:moveTo>
                <a:lnTo>
                  <a:pt x="3574528" y="446902"/>
                </a:lnTo>
                <a:lnTo>
                  <a:pt x="3565705" y="452864"/>
                </a:lnTo>
                <a:lnTo>
                  <a:pt x="3559764" y="461705"/>
                </a:lnTo>
                <a:lnTo>
                  <a:pt x="3557587" y="472528"/>
                </a:lnTo>
                <a:lnTo>
                  <a:pt x="3559764" y="483324"/>
                </a:lnTo>
                <a:lnTo>
                  <a:pt x="3565705" y="492155"/>
                </a:lnTo>
                <a:lnTo>
                  <a:pt x="3574528" y="498116"/>
                </a:lnTo>
                <a:lnTo>
                  <a:pt x="3585349" y="500303"/>
                </a:lnTo>
                <a:lnTo>
                  <a:pt x="3596173" y="498116"/>
                </a:lnTo>
                <a:lnTo>
                  <a:pt x="3605014" y="492155"/>
                </a:lnTo>
                <a:lnTo>
                  <a:pt x="3610976" y="483324"/>
                </a:lnTo>
                <a:lnTo>
                  <a:pt x="3613162" y="472528"/>
                </a:lnTo>
                <a:lnTo>
                  <a:pt x="3610976" y="461705"/>
                </a:lnTo>
                <a:lnTo>
                  <a:pt x="3605014" y="452864"/>
                </a:lnTo>
                <a:lnTo>
                  <a:pt x="3596173" y="446902"/>
                </a:lnTo>
                <a:lnTo>
                  <a:pt x="3585349" y="444715"/>
                </a:lnTo>
                <a:close/>
              </a:path>
              <a:path w="10283825" h="500379">
                <a:moveTo>
                  <a:pt x="3140684" y="444715"/>
                </a:moveTo>
                <a:lnTo>
                  <a:pt x="3129861" y="446902"/>
                </a:lnTo>
                <a:lnTo>
                  <a:pt x="3121020" y="452864"/>
                </a:lnTo>
                <a:lnTo>
                  <a:pt x="3115058" y="461705"/>
                </a:lnTo>
                <a:lnTo>
                  <a:pt x="3112871" y="472528"/>
                </a:lnTo>
                <a:lnTo>
                  <a:pt x="3115058" y="483324"/>
                </a:lnTo>
                <a:lnTo>
                  <a:pt x="3121020" y="492155"/>
                </a:lnTo>
                <a:lnTo>
                  <a:pt x="3129861" y="498116"/>
                </a:lnTo>
                <a:lnTo>
                  <a:pt x="3140684" y="500303"/>
                </a:lnTo>
                <a:lnTo>
                  <a:pt x="3151478" y="498116"/>
                </a:lnTo>
                <a:lnTo>
                  <a:pt x="3160304" y="492155"/>
                </a:lnTo>
                <a:lnTo>
                  <a:pt x="3166261" y="483324"/>
                </a:lnTo>
                <a:lnTo>
                  <a:pt x="3168446" y="472528"/>
                </a:lnTo>
                <a:lnTo>
                  <a:pt x="3166261" y="461705"/>
                </a:lnTo>
                <a:lnTo>
                  <a:pt x="3160304" y="452864"/>
                </a:lnTo>
                <a:lnTo>
                  <a:pt x="3151478" y="446902"/>
                </a:lnTo>
                <a:lnTo>
                  <a:pt x="3140684" y="444715"/>
                </a:lnTo>
                <a:close/>
              </a:path>
              <a:path w="10283825" h="500379">
                <a:moveTo>
                  <a:pt x="2695981" y="444715"/>
                </a:moveTo>
                <a:lnTo>
                  <a:pt x="2685150" y="446902"/>
                </a:lnTo>
                <a:lnTo>
                  <a:pt x="2676305" y="452864"/>
                </a:lnTo>
                <a:lnTo>
                  <a:pt x="2670342" y="461705"/>
                </a:lnTo>
                <a:lnTo>
                  <a:pt x="2668155" y="472528"/>
                </a:lnTo>
                <a:lnTo>
                  <a:pt x="2670342" y="483324"/>
                </a:lnTo>
                <a:lnTo>
                  <a:pt x="2676305" y="492155"/>
                </a:lnTo>
                <a:lnTo>
                  <a:pt x="2685150" y="498116"/>
                </a:lnTo>
                <a:lnTo>
                  <a:pt x="2695981" y="500303"/>
                </a:lnTo>
                <a:lnTo>
                  <a:pt x="2706796" y="498116"/>
                </a:lnTo>
                <a:lnTo>
                  <a:pt x="2715620" y="492155"/>
                </a:lnTo>
                <a:lnTo>
                  <a:pt x="2721564" y="483324"/>
                </a:lnTo>
                <a:lnTo>
                  <a:pt x="2723743" y="472528"/>
                </a:lnTo>
                <a:lnTo>
                  <a:pt x="2721564" y="461705"/>
                </a:lnTo>
                <a:lnTo>
                  <a:pt x="2715620" y="452864"/>
                </a:lnTo>
                <a:lnTo>
                  <a:pt x="2706796" y="446902"/>
                </a:lnTo>
                <a:lnTo>
                  <a:pt x="2695981" y="444715"/>
                </a:lnTo>
                <a:close/>
              </a:path>
              <a:path w="10283825" h="500379">
                <a:moveTo>
                  <a:pt x="2251265" y="444715"/>
                </a:moveTo>
                <a:lnTo>
                  <a:pt x="2240450" y="446902"/>
                </a:lnTo>
                <a:lnTo>
                  <a:pt x="2231626" y="452864"/>
                </a:lnTo>
                <a:lnTo>
                  <a:pt x="2225681" y="461705"/>
                </a:lnTo>
                <a:lnTo>
                  <a:pt x="2223503" y="472528"/>
                </a:lnTo>
                <a:lnTo>
                  <a:pt x="2225681" y="483324"/>
                </a:lnTo>
                <a:lnTo>
                  <a:pt x="2231626" y="492155"/>
                </a:lnTo>
                <a:lnTo>
                  <a:pt x="2240450" y="498116"/>
                </a:lnTo>
                <a:lnTo>
                  <a:pt x="2251265" y="500303"/>
                </a:lnTo>
                <a:lnTo>
                  <a:pt x="2262088" y="498116"/>
                </a:lnTo>
                <a:lnTo>
                  <a:pt x="2270929" y="492155"/>
                </a:lnTo>
                <a:lnTo>
                  <a:pt x="2276891" y="483324"/>
                </a:lnTo>
                <a:lnTo>
                  <a:pt x="2279078" y="472528"/>
                </a:lnTo>
                <a:lnTo>
                  <a:pt x="2276891" y="461705"/>
                </a:lnTo>
                <a:lnTo>
                  <a:pt x="2270929" y="452864"/>
                </a:lnTo>
                <a:lnTo>
                  <a:pt x="2262088" y="446902"/>
                </a:lnTo>
                <a:lnTo>
                  <a:pt x="2251265" y="444715"/>
                </a:lnTo>
                <a:close/>
              </a:path>
              <a:path w="10283825" h="500379">
                <a:moveTo>
                  <a:pt x="1806549" y="444715"/>
                </a:moveTo>
                <a:lnTo>
                  <a:pt x="1795755" y="446902"/>
                </a:lnTo>
                <a:lnTo>
                  <a:pt x="1786929" y="452864"/>
                </a:lnTo>
                <a:lnTo>
                  <a:pt x="1780973" y="461705"/>
                </a:lnTo>
                <a:lnTo>
                  <a:pt x="1778787" y="472528"/>
                </a:lnTo>
                <a:lnTo>
                  <a:pt x="1780973" y="483324"/>
                </a:lnTo>
                <a:lnTo>
                  <a:pt x="1786929" y="492155"/>
                </a:lnTo>
                <a:lnTo>
                  <a:pt x="1795755" y="498116"/>
                </a:lnTo>
                <a:lnTo>
                  <a:pt x="1806549" y="500303"/>
                </a:lnTo>
                <a:lnTo>
                  <a:pt x="1817380" y="498116"/>
                </a:lnTo>
                <a:lnTo>
                  <a:pt x="1826225" y="492155"/>
                </a:lnTo>
                <a:lnTo>
                  <a:pt x="1832188" y="483324"/>
                </a:lnTo>
                <a:lnTo>
                  <a:pt x="1834375" y="472528"/>
                </a:lnTo>
                <a:lnTo>
                  <a:pt x="1832188" y="461705"/>
                </a:lnTo>
                <a:lnTo>
                  <a:pt x="1826225" y="452864"/>
                </a:lnTo>
                <a:lnTo>
                  <a:pt x="1817380" y="446902"/>
                </a:lnTo>
                <a:lnTo>
                  <a:pt x="1806549" y="444715"/>
                </a:lnTo>
                <a:close/>
              </a:path>
              <a:path w="10283825" h="500379">
                <a:moveTo>
                  <a:pt x="1361897" y="444715"/>
                </a:moveTo>
                <a:lnTo>
                  <a:pt x="1351073" y="446902"/>
                </a:lnTo>
                <a:lnTo>
                  <a:pt x="1342232" y="452864"/>
                </a:lnTo>
                <a:lnTo>
                  <a:pt x="1336270" y="461705"/>
                </a:lnTo>
                <a:lnTo>
                  <a:pt x="1334084" y="472528"/>
                </a:lnTo>
                <a:lnTo>
                  <a:pt x="1336270" y="483324"/>
                </a:lnTo>
                <a:lnTo>
                  <a:pt x="1342232" y="492155"/>
                </a:lnTo>
                <a:lnTo>
                  <a:pt x="1351073" y="498116"/>
                </a:lnTo>
                <a:lnTo>
                  <a:pt x="1361897" y="500303"/>
                </a:lnTo>
                <a:lnTo>
                  <a:pt x="1372712" y="498116"/>
                </a:lnTo>
                <a:lnTo>
                  <a:pt x="1381536" y="492155"/>
                </a:lnTo>
                <a:lnTo>
                  <a:pt x="1387480" y="483324"/>
                </a:lnTo>
                <a:lnTo>
                  <a:pt x="1389659" y="472528"/>
                </a:lnTo>
                <a:lnTo>
                  <a:pt x="1387480" y="461705"/>
                </a:lnTo>
                <a:lnTo>
                  <a:pt x="1381536" y="452864"/>
                </a:lnTo>
                <a:lnTo>
                  <a:pt x="1372712" y="446902"/>
                </a:lnTo>
                <a:lnTo>
                  <a:pt x="1361897" y="444715"/>
                </a:lnTo>
                <a:close/>
              </a:path>
              <a:path w="10283825" h="500379">
                <a:moveTo>
                  <a:pt x="917181" y="444715"/>
                </a:moveTo>
                <a:lnTo>
                  <a:pt x="906357" y="446902"/>
                </a:lnTo>
                <a:lnTo>
                  <a:pt x="897516" y="452864"/>
                </a:lnTo>
                <a:lnTo>
                  <a:pt x="891554" y="461705"/>
                </a:lnTo>
                <a:lnTo>
                  <a:pt x="889368" y="472528"/>
                </a:lnTo>
                <a:lnTo>
                  <a:pt x="891554" y="483324"/>
                </a:lnTo>
                <a:lnTo>
                  <a:pt x="897516" y="492155"/>
                </a:lnTo>
                <a:lnTo>
                  <a:pt x="906357" y="498116"/>
                </a:lnTo>
                <a:lnTo>
                  <a:pt x="917181" y="500303"/>
                </a:lnTo>
                <a:lnTo>
                  <a:pt x="928012" y="498116"/>
                </a:lnTo>
                <a:lnTo>
                  <a:pt x="936856" y="492155"/>
                </a:lnTo>
                <a:lnTo>
                  <a:pt x="942820" y="483324"/>
                </a:lnTo>
                <a:lnTo>
                  <a:pt x="945007" y="472528"/>
                </a:lnTo>
                <a:lnTo>
                  <a:pt x="942820" y="461705"/>
                </a:lnTo>
                <a:lnTo>
                  <a:pt x="936856" y="452864"/>
                </a:lnTo>
                <a:lnTo>
                  <a:pt x="928012" y="446902"/>
                </a:lnTo>
                <a:lnTo>
                  <a:pt x="917181" y="444715"/>
                </a:lnTo>
                <a:close/>
              </a:path>
              <a:path w="10283825" h="500379">
                <a:moveTo>
                  <a:pt x="472478" y="444715"/>
                </a:moveTo>
                <a:lnTo>
                  <a:pt x="461684" y="446902"/>
                </a:lnTo>
                <a:lnTo>
                  <a:pt x="452858" y="452864"/>
                </a:lnTo>
                <a:lnTo>
                  <a:pt x="446901" y="461705"/>
                </a:lnTo>
                <a:lnTo>
                  <a:pt x="444715" y="472528"/>
                </a:lnTo>
                <a:lnTo>
                  <a:pt x="446901" y="483324"/>
                </a:lnTo>
                <a:lnTo>
                  <a:pt x="452858" y="492155"/>
                </a:lnTo>
                <a:lnTo>
                  <a:pt x="461684" y="498116"/>
                </a:lnTo>
                <a:lnTo>
                  <a:pt x="472478" y="500303"/>
                </a:lnTo>
                <a:lnTo>
                  <a:pt x="483301" y="498116"/>
                </a:lnTo>
                <a:lnTo>
                  <a:pt x="492142" y="492155"/>
                </a:lnTo>
                <a:lnTo>
                  <a:pt x="498104" y="483324"/>
                </a:lnTo>
                <a:lnTo>
                  <a:pt x="500291" y="472528"/>
                </a:lnTo>
                <a:lnTo>
                  <a:pt x="498104" y="461705"/>
                </a:lnTo>
                <a:lnTo>
                  <a:pt x="492142" y="452864"/>
                </a:lnTo>
                <a:lnTo>
                  <a:pt x="483301" y="446902"/>
                </a:lnTo>
                <a:lnTo>
                  <a:pt x="472478" y="444715"/>
                </a:lnTo>
                <a:close/>
              </a:path>
              <a:path w="10283825" h="500379">
                <a:moveTo>
                  <a:pt x="27813" y="444715"/>
                </a:moveTo>
                <a:lnTo>
                  <a:pt x="16989" y="446902"/>
                </a:lnTo>
                <a:lnTo>
                  <a:pt x="8148" y="452864"/>
                </a:lnTo>
                <a:lnTo>
                  <a:pt x="2186" y="461705"/>
                </a:lnTo>
                <a:lnTo>
                  <a:pt x="0" y="472528"/>
                </a:lnTo>
                <a:lnTo>
                  <a:pt x="2186" y="483324"/>
                </a:lnTo>
                <a:lnTo>
                  <a:pt x="8148" y="492155"/>
                </a:lnTo>
                <a:lnTo>
                  <a:pt x="16989" y="498116"/>
                </a:lnTo>
                <a:lnTo>
                  <a:pt x="27813" y="500303"/>
                </a:lnTo>
                <a:lnTo>
                  <a:pt x="38607" y="498116"/>
                </a:lnTo>
                <a:lnTo>
                  <a:pt x="47432" y="492155"/>
                </a:lnTo>
                <a:lnTo>
                  <a:pt x="53389" y="483324"/>
                </a:lnTo>
                <a:lnTo>
                  <a:pt x="55575" y="472528"/>
                </a:lnTo>
                <a:lnTo>
                  <a:pt x="53389" y="461705"/>
                </a:lnTo>
                <a:lnTo>
                  <a:pt x="47432" y="452864"/>
                </a:lnTo>
                <a:lnTo>
                  <a:pt x="38607" y="446902"/>
                </a:lnTo>
                <a:lnTo>
                  <a:pt x="27813" y="444715"/>
                </a:lnTo>
                <a:close/>
              </a:path>
              <a:path w="10283825" h="500379">
                <a:moveTo>
                  <a:pt x="10255745" y="0"/>
                </a:moveTo>
                <a:lnTo>
                  <a:pt x="10244951" y="2188"/>
                </a:lnTo>
                <a:lnTo>
                  <a:pt x="10236125" y="8154"/>
                </a:lnTo>
                <a:lnTo>
                  <a:pt x="10230168" y="17000"/>
                </a:lnTo>
                <a:lnTo>
                  <a:pt x="10227983" y="27825"/>
                </a:lnTo>
                <a:lnTo>
                  <a:pt x="10230168" y="38641"/>
                </a:lnTo>
                <a:lnTo>
                  <a:pt x="10236125" y="47464"/>
                </a:lnTo>
                <a:lnTo>
                  <a:pt x="10244951" y="53409"/>
                </a:lnTo>
                <a:lnTo>
                  <a:pt x="10255745" y="55587"/>
                </a:lnTo>
                <a:lnTo>
                  <a:pt x="10266576" y="53409"/>
                </a:lnTo>
                <a:lnTo>
                  <a:pt x="10275420" y="47464"/>
                </a:lnTo>
                <a:lnTo>
                  <a:pt x="10281384" y="38641"/>
                </a:lnTo>
                <a:lnTo>
                  <a:pt x="10283571" y="27825"/>
                </a:lnTo>
                <a:lnTo>
                  <a:pt x="10281384" y="17000"/>
                </a:lnTo>
                <a:lnTo>
                  <a:pt x="10275420" y="8154"/>
                </a:lnTo>
                <a:lnTo>
                  <a:pt x="10266576" y="2188"/>
                </a:lnTo>
                <a:lnTo>
                  <a:pt x="10255745" y="0"/>
                </a:lnTo>
                <a:close/>
              </a:path>
              <a:path w="10283825" h="500379">
                <a:moveTo>
                  <a:pt x="9811092" y="0"/>
                </a:moveTo>
                <a:lnTo>
                  <a:pt x="9800267" y="2188"/>
                </a:lnTo>
                <a:lnTo>
                  <a:pt x="9791422" y="8154"/>
                </a:lnTo>
                <a:lnTo>
                  <a:pt x="9785455" y="17000"/>
                </a:lnTo>
                <a:lnTo>
                  <a:pt x="9783267" y="27825"/>
                </a:lnTo>
                <a:lnTo>
                  <a:pt x="9785455" y="38641"/>
                </a:lnTo>
                <a:lnTo>
                  <a:pt x="9791422" y="47464"/>
                </a:lnTo>
                <a:lnTo>
                  <a:pt x="9800267" y="53409"/>
                </a:lnTo>
                <a:lnTo>
                  <a:pt x="9811092" y="55587"/>
                </a:lnTo>
                <a:lnTo>
                  <a:pt x="9821886" y="53409"/>
                </a:lnTo>
                <a:lnTo>
                  <a:pt x="9830712" y="47464"/>
                </a:lnTo>
                <a:lnTo>
                  <a:pt x="9836669" y="38641"/>
                </a:lnTo>
                <a:lnTo>
                  <a:pt x="9838855" y="27825"/>
                </a:lnTo>
                <a:lnTo>
                  <a:pt x="9836669" y="17000"/>
                </a:lnTo>
                <a:lnTo>
                  <a:pt x="9830712" y="8154"/>
                </a:lnTo>
                <a:lnTo>
                  <a:pt x="9821886" y="2188"/>
                </a:lnTo>
                <a:lnTo>
                  <a:pt x="9811092" y="0"/>
                </a:lnTo>
                <a:close/>
              </a:path>
              <a:path w="10283825" h="500379">
                <a:moveTo>
                  <a:pt x="9366377" y="0"/>
                </a:moveTo>
                <a:lnTo>
                  <a:pt x="9355553" y="2188"/>
                </a:lnTo>
                <a:lnTo>
                  <a:pt x="9346712" y="8154"/>
                </a:lnTo>
                <a:lnTo>
                  <a:pt x="9340750" y="17000"/>
                </a:lnTo>
                <a:lnTo>
                  <a:pt x="9338564" y="27825"/>
                </a:lnTo>
                <a:lnTo>
                  <a:pt x="9340750" y="38641"/>
                </a:lnTo>
                <a:lnTo>
                  <a:pt x="9346712" y="47464"/>
                </a:lnTo>
                <a:lnTo>
                  <a:pt x="9355553" y="53409"/>
                </a:lnTo>
                <a:lnTo>
                  <a:pt x="9366377" y="55587"/>
                </a:lnTo>
                <a:lnTo>
                  <a:pt x="9377202" y="53409"/>
                </a:lnTo>
                <a:lnTo>
                  <a:pt x="9386047" y="47464"/>
                </a:lnTo>
                <a:lnTo>
                  <a:pt x="9392014" y="38641"/>
                </a:lnTo>
                <a:lnTo>
                  <a:pt x="9394202" y="27825"/>
                </a:lnTo>
                <a:lnTo>
                  <a:pt x="9392014" y="17000"/>
                </a:lnTo>
                <a:lnTo>
                  <a:pt x="9386047" y="8154"/>
                </a:lnTo>
                <a:lnTo>
                  <a:pt x="9377202" y="2188"/>
                </a:lnTo>
                <a:lnTo>
                  <a:pt x="9366377" y="0"/>
                </a:lnTo>
                <a:close/>
              </a:path>
              <a:path w="10283825" h="500379">
                <a:moveTo>
                  <a:pt x="8921673" y="0"/>
                </a:moveTo>
                <a:lnTo>
                  <a:pt x="8910851" y="2188"/>
                </a:lnTo>
                <a:lnTo>
                  <a:pt x="8902023" y="8154"/>
                </a:lnTo>
                <a:lnTo>
                  <a:pt x="8896077" y="17000"/>
                </a:lnTo>
                <a:lnTo>
                  <a:pt x="8893898" y="27825"/>
                </a:lnTo>
                <a:lnTo>
                  <a:pt x="8896077" y="38641"/>
                </a:lnTo>
                <a:lnTo>
                  <a:pt x="8902023" y="47464"/>
                </a:lnTo>
                <a:lnTo>
                  <a:pt x="8910851" y="53409"/>
                </a:lnTo>
                <a:lnTo>
                  <a:pt x="8921673" y="55587"/>
                </a:lnTo>
                <a:lnTo>
                  <a:pt x="8932497" y="53409"/>
                </a:lnTo>
                <a:lnTo>
                  <a:pt x="8941338" y="47464"/>
                </a:lnTo>
                <a:lnTo>
                  <a:pt x="8947300" y="38641"/>
                </a:lnTo>
                <a:lnTo>
                  <a:pt x="8949486" y="27825"/>
                </a:lnTo>
                <a:lnTo>
                  <a:pt x="8947300" y="17000"/>
                </a:lnTo>
                <a:lnTo>
                  <a:pt x="8941338" y="8154"/>
                </a:lnTo>
                <a:lnTo>
                  <a:pt x="8932497" y="2188"/>
                </a:lnTo>
                <a:lnTo>
                  <a:pt x="8921673" y="0"/>
                </a:lnTo>
                <a:close/>
              </a:path>
              <a:path w="10283825" h="500379">
                <a:moveTo>
                  <a:pt x="8477008" y="0"/>
                </a:moveTo>
                <a:lnTo>
                  <a:pt x="8466185" y="2188"/>
                </a:lnTo>
                <a:lnTo>
                  <a:pt x="8457344" y="8154"/>
                </a:lnTo>
                <a:lnTo>
                  <a:pt x="8451382" y="17000"/>
                </a:lnTo>
                <a:lnTo>
                  <a:pt x="8449195" y="27825"/>
                </a:lnTo>
                <a:lnTo>
                  <a:pt x="8451382" y="38641"/>
                </a:lnTo>
                <a:lnTo>
                  <a:pt x="8457344" y="47464"/>
                </a:lnTo>
                <a:lnTo>
                  <a:pt x="8466185" y="53409"/>
                </a:lnTo>
                <a:lnTo>
                  <a:pt x="8477008" y="55587"/>
                </a:lnTo>
                <a:lnTo>
                  <a:pt x="8487824" y="53409"/>
                </a:lnTo>
                <a:lnTo>
                  <a:pt x="8496647" y="47464"/>
                </a:lnTo>
                <a:lnTo>
                  <a:pt x="8502592" y="38641"/>
                </a:lnTo>
                <a:lnTo>
                  <a:pt x="8504770" y="27825"/>
                </a:lnTo>
                <a:lnTo>
                  <a:pt x="8502592" y="17000"/>
                </a:lnTo>
                <a:lnTo>
                  <a:pt x="8496647" y="8154"/>
                </a:lnTo>
                <a:lnTo>
                  <a:pt x="8487824" y="2188"/>
                </a:lnTo>
                <a:lnTo>
                  <a:pt x="8477008" y="0"/>
                </a:lnTo>
                <a:close/>
              </a:path>
              <a:path w="10283825" h="500379">
                <a:moveTo>
                  <a:pt x="8032305" y="0"/>
                </a:moveTo>
                <a:lnTo>
                  <a:pt x="8021474" y="2188"/>
                </a:lnTo>
                <a:lnTo>
                  <a:pt x="8012630" y="8154"/>
                </a:lnTo>
                <a:lnTo>
                  <a:pt x="8006666" y="17000"/>
                </a:lnTo>
                <a:lnTo>
                  <a:pt x="8004479" y="27825"/>
                </a:lnTo>
                <a:lnTo>
                  <a:pt x="8006666" y="38641"/>
                </a:lnTo>
                <a:lnTo>
                  <a:pt x="8012630" y="47464"/>
                </a:lnTo>
                <a:lnTo>
                  <a:pt x="8021474" y="53409"/>
                </a:lnTo>
                <a:lnTo>
                  <a:pt x="8032305" y="55587"/>
                </a:lnTo>
                <a:lnTo>
                  <a:pt x="8043120" y="53409"/>
                </a:lnTo>
                <a:lnTo>
                  <a:pt x="8051944" y="47464"/>
                </a:lnTo>
                <a:lnTo>
                  <a:pt x="8057889" y="38641"/>
                </a:lnTo>
                <a:lnTo>
                  <a:pt x="8060067" y="27825"/>
                </a:lnTo>
                <a:lnTo>
                  <a:pt x="8057889" y="17000"/>
                </a:lnTo>
                <a:lnTo>
                  <a:pt x="8051944" y="8154"/>
                </a:lnTo>
                <a:lnTo>
                  <a:pt x="8043120" y="2188"/>
                </a:lnTo>
                <a:lnTo>
                  <a:pt x="8032305" y="0"/>
                </a:lnTo>
                <a:close/>
              </a:path>
              <a:path w="10283825" h="500379">
                <a:moveTo>
                  <a:pt x="7587589" y="0"/>
                </a:moveTo>
                <a:lnTo>
                  <a:pt x="7576774" y="2188"/>
                </a:lnTo>
                <a:lnTo>
                  <a:pt x="7567950" y="8154"/>
                </a:lnTo>
                <a:lnTo>
                  <a:pt x="7562006" y="17000"/>
                </a:lnTo>
                <a:lnTo>
                  <a:pt x="7559827" y="27825"/>
                </a:lnTo>
                <a:lnTo>
                  <a:pt x="7562006" y="38641"/>
                </a:lnTo>
                <a:lnTo>
                  <a:pt x="7567950" y="47464"/>
                </a:lnTo>
                <a:lnTo>
                  <a:pt x="7576774" y="53409"/>
                </a:lnTo>
                <a:lnTo>
                  <a:pt x="7587589" y="55587"/>
                </a:lnTo>
                <a:lnTo>
                  <a:pt x="7598412" y="53409"/>
                </a:lnTo>
                <a:lnTo>
                  <a:pt x="7607253" y="47464"/>
                </a:lnTo>
                <a:lnTo>
                  <a:pt x="7613216" y="38641"/>
                </a:lnTo>
                <a:lnTo>
                  <a:pt x="7615402" y="27825"/>
                </a:lnTo>
                <a:lnTo>
                  <a:pt x="7613216" y="17000"/>
                </a:lnTo>
                <a:lnTo>
                  <a:pt x="7607253" y="8154"/>
                </a:lnTo>
                <a:lnTo>
                  <a:pt x="7598412" y="2188"/>
                </a:lnTo>
                <a:lnTo>
                  <a:pt x="7587589" y="0"/>
                </a:lnTo>
                <a:close/>
              </a:path>
              <a:path w="10283825" h="500379">
                <a:moveTo>
                  <a:pt x="7142937" y="0"/>
                </a:moveTo>
                <a:lnTo>
                  <a:pt x="7132106" y="2188"/>
                </a:lnTo>
                <a:lnTo>
                  <a:pt x="7123261" y="8154"/>
                </a:lnTo>
                <a:lnTo>
                  <a:pt x="7117298" y="17000"/>
                </a:lnTo>
                <a:lnTo>
                  <a:pt x="7115111" y="27825"/>
                </a:lnTo>
                <a:lnTo>
                  <a:pt x="7117298" y="38641"/>
                </a:lnTo>
                <a:lnTo>
                  <a:pt x="7123261" y="47464"/>
                </a:lnTo>
                <a:lnTo>
                  <a:pt x="7132106" y="53409"/>
                </a:lnTo>
                <a:lnTo>
                  <a:pt x="7142937" y="55587"/>
                </a:lnTo>
                <a:lnTo>
                  <a:pt x="7153725" y="53409"/>
                </a:lnTo>
                <a:lnTo>
                  <a:pt x="7162552" y="47464"/>
                </a:lnTo>
                <a:lnTo>
                  <a:pt x="7168511" y="38641"/>
                </a:lnTo>
                <a:lnTo>
                  <a:pt x="7170699" y="27825"/>
                </a:lnTo>
                <a:lnTo>
                  <a:pt x="7168511" y="17000"/>
                </a:lnTo>
                <a:lnTo>
                  <a:pt x="7162552" y="8154"/>
                </a:lnTo>
                <a:lnTo>
                  <a:pt x="7153725" y="2188"/>
                </a:lnTo>
                <a:lnTo>
                  <a:pt x="7142937" y="0"/>
                </a:lnTo>
                <a:close/>
              </a:path>
              <a:path w="10283825" h="500379">
                <a:moveTo>
                  <a:pt x="6698221" y="0"/>
                </a:moveTo>
                <a:lnTo>
                  <a:pt x="6687395" y="2188"/>
                </a:lnTo>
                <a:lnTo>
                  <a:pt x="6678550" y="8154"/>
                </a:lnTo>
                <a:lnTo>
                  <a:pt x="6672584" y="17000"/>
                </a:lnTo>
                <a:lnTo>
                  <a:pt x="6670395" y="27825"/>
                </a:lnTo>
                <a:lnTo>
                  <a:pt x="6672584" y="38641"/>
                </a:lnTo>
                <a:lnTo>
                  <a:pt x="6678550" y="47464"/>
                </a:lnTo>
                <a:lnTo>
                  <a:pt x="6687395" y="53409"/>
                </a:lnTo>
                <a:lnTo>
                  <a:pt x="6698221" y="55587"/>
                </a:lnTo>
                <a:lnTo>
                  <a:pt x="6709036" y="53409"/>
                </a:lnTo>
                <a:lnTo>
                  <a:pt x="6717860" y="47464"/>
                </a:lnTo>
                <a:lnTo>
                  <a:pt x="6723804" y="38641"/>
                </a:lnTo>
                <a:lnTo>
                  <a:pt x="6725983" y="27825"/>
                </a:lnTo>
                <a:lnTo>
                  <a:pt x="6723804" y="17000"/>
                </a:lnTo>
                <a:lnTo>
                  <a:pt x="6717860" y="8154"/>
                </a:lnTo>
                <a:lnTo>
                  <a:pt x="6709036" y="2188"/>
                </a:lnTo>
                <a:lnTo>
                  <a:pt x="6698221" y="0"/>
                </a:lnTo>
                <a:close/>
              </a:path>
              <a:path w="10283825" h="500379">
                <a:moveTo>
                  <a:pt x="6253505" y="0"/>
                </a:moveTo>
                <a:lnTo>
                  <a:pt x="6242689" y="2188"/>
                </a:lnTo>
                <a:lnTo>
                  <a:pt x="6233866" y="8154"/>
                </a:lnTo>
                <a:lnTo>
                  <a:pt x="6227921" y="17000"/>
                </a:lnTo>
                <a:lnTo>
                  <a:pt x="6225743" y="27825"/>
                </a:lnTo>
                <a:lnTo>
                  <a:pt x="6227921" y="38641"/>
                </a:lnTo>
                <a:lnTo>
                  <a:pt x="6233866" y="47464"/>
                </a:lnTo>
                <a:lnTo>
                  <a:pt x="6242689" y="53409"/>
                </a:lnTo>
                <a:lnTo>
                  <a:pt x="6253505" y="55587"/>
                </a:lnTo>
                <a:lnTo>
                  <a:pt x="6264330" y="53409"/>
                </a:lnTo>
                <a:lnTo>
                  <a:pt x="6273176" y="47464"/>
                </a:lnTo>
                <a:lnTo>
                  <a:pt x="6279142" y="38641"/>
                </a:lnTo>
                <a:lnTo>
                  <a:pt x="6281331" y="27825"/>
                </a:lnTo>
                <a:lnTo>
                  <a:pt x="6279142" y="17000"/>
                </a:lnTo>
                <a:lnTo>
                  <a:pt x="6273176" y="8154"/>
                </a:lnTo>
                <a:lnTo>
                  <a:pt x="6264330" y="2188"/>
                </a:lnTo>
                <a:lnTo>
                  <a:pt x="6253505" y="0"/>
                </a:lnTo>
                <a:close/>
              </a:path>
              <a:path w="10283825" h="500379">
                <a:moveTo>
                  <a:pt x="5808853" y="0"/>
                </a:moveTo>
                <a:lnTo>
                  <a:pt x="5798027" y="2188"/>
                </a:lnTo>
                <a:lnTo>
                  <a:pt x="5789182" y="8154"/>
                </a:lnTo>
                <a:lnTo>
                  <a:pt x="5783215" y="17000"/>
                </a:lnTo>
                <a:lnTo>
                  <a:pt x="5781027" y="27825"/>
                </a:lnTo>
                <a:lnTo>
                  <a:pt x="5783215" y="38641"/>
                </a:lnTo>
                <a:lnTo>
                  <a:pt x="5789182" y="47464"/>
                </a:lnTo>
                <a:lnTo>
                  <a:pt x="5798027" y="53409"/>
                </a:lnTo>
                <a:lnTo>
                  <a:pt x="5808853" y="55587"/>
                </a:lnTo>
                <a:lnTo>
                  <a:pt x="5819647" y="53409"/>
                </a:lnTo>
                <a:lnTo>
                  <a:pt x="5828472" y="47464"/>
                </a:lnTo>
                <a:lnTo>
                  <a:pt x="5834429" y="38641"/>
                </a:lnTo>
                <a:lnTo>
                  <a:pt x="5836615" y="27825"/>
                </a:lnTo>
                <a:lnTo>
                  <a:pt x="5834429" y="17000"/>
                </a:lnTo>
                <a:lnTo>
                  <a:pt x="5828472" y="8154"/>
                </a:lnTo>
                <a:lnTo>
                  <a:pt x="5819647" y="2188"/>
                </a:lnTo>
                <a:lnTo>
                  <a:pt x="5808853" y="0"/>
                </a:lnTo>
                <a:close/>
              </a:path>
              <a:path w="10283825" h="500379">
                <a:moveTo>
                  <a:pt x="5364137" y="0"/>
                </a:moveTo>
                <a:lnTo>
                  <a:pt x="5353313" y="2188"/>
                </a:lnTo>
                <a:lnTo>
                  <a:pt x="5344472" y="8154"/>
                </a:lnTo>
                <a:lnTo>
                  <a:pt x="5338510" y="17000"/>
                </a:lnTo>
                <a:lnTo>
                  <a:pt x="5336324" y="27825"/>
                </a:lnTo>
                <a:lnTo>
                  <a:pt x="5338510" y="38641"/>
                </a:lnTo>
                <a:lnTo>
                  <a:pt x="5344472" y="47464"/>
                </a:lnTo>
                <a:lnTo>
                  <a:pt x="5353313" y="53409"/>
                </a:lnTo>
                <a:lnTo>
                  <a:pt x="5364137" y="55587"/>
                </a:lnTo>
                <a:lnTo>
                  <a:pt x="5374952" y="53409"/>
                </a:lnTo>
                <a:lnTo>
                  <a:pt x="5383776" y="47464"/>
                </a:lnTo>
                <a:lnTo>
                  <a:pt x="5389720" y="38641"/>
                </a:lnTo>
                <a:lnTo>
                  <a:pt x="5391899" y="27825"/>
                </a:lnTo>
                <a:lnTo>
                  <a:pt x="5389720" y="17000"/>
                </a:lnTo>
                <a:lnTo>
                  <a:pt x="5383776" y="8154"/>
                </a:lnTo>
                <a:lnTo>
                  <a:pt x="5374952" y="2188"/>
                </a:lnTo>
                <a:lnTo>
                  <a:pt x="5364137" y="0"/>
                </a:lnTo>
                <a:close/>
              </a:path>
              <a:path w="10283825" h="500379">
                <a:moveTo>
                  <a:pt x="4919421" y="0"/>
                </a:moveTo>
                <a:lnTo>
                  <a:pt x="4908605" y="2188"/>
                </a:lnTo>
                <a:lnTo>
                  <a:pt x="4899782" y="8154"/>
                </a:lnTo>
                <a:lnTo>
                  <a:pt x="4893837" y="17000"/>
                </a:lnTo>
                <a:lnTo>
                  <a:pt x="4891659" y="27825"/>
                </a:lnTo>
                <a:lnTo>
                  <a:pt x="4893837" y="38641"/>
                </a:lnTo>
                <a:lnTo>
                  <a:pt x="4899782" y="47464"/>
                </a:lnTo>
                <a:lnTo>
                  <a:pt x="4908605" y="53409"/>
                </a:lnTo>
                <a:lnTo>
                  <a:pt x="4919421" y="55587"/>
                </a:lnTo>
                <a:lnTo>
                  <a:pt x="4930251" y="53409"/>
                </a:lnTo>
                <a:lnTo>
                  <a:pt x="4939096" y="47464"/>
                </a:lnTo>
                <a:lnTo>
                  <a:pt x="4945060" y="38641"/>
                </a:lnTo>
                <a:lnTo>
                  <a:pt x="4947246" y="27825"/>
                </a:lnTo>
                <a:lnTo>
                  <a:pt x="4945060" y="17000"/>
                </a:lnTo>
                <a:lnTo>
                  <a:pt x="4939096" y="8154"/>
                </a:lnTo>
                <a:lnTo>
                  <a:pt x="4930251" y="2188"/>
                </a:lnTo>
                <a:lnTo>
                  <a:pt x="4919421" y="0"/>
                </a:lnTo>
                <a:close/>
              </a:path>
              <a:path w="10283825" h="500379">
                <a:moveTo>
                  <a:pt x="4474768" y="0"/>
                </a:moveTo>
                <a:lnTo>
                  <a:pt x="4463945" y="2188"/>
                </a:lnTo>
                <a:lnTo>
                  <a:pt x="4455104" y="8154"/>
                </a:lnTo>
                <a:lnTo>
                  <a:pt x="4449142" y="17000"/>
                </a:lnTo>
                <a:lnTo>
                  <a:pt x="4446955" y="27825"/>
                </a:lnTo>
                <a:lnTo>
                  <a:pt x="4449142" y="38641"/>
                </a:lnTo>
                <a:lnTo>
                  <a:pt x="4455104" y="47464"/>
                </a:lnTo>
                <a:lnTo>
                  <a:pt x="4463945" y="53409"/>
                </a:lnTo>
                <a:lnTo>
                  <a:pt x="4474768" y="55587"/>
                </a:lnTo>
                <a:lnTo>
                  <a:pt x="4485562" y="53409"/>
                </a:lnTo>
                <a:lnTo>
                  <a:pt x="4494388" y="47464"/>
                </a:lnTo>
                <a:lnTo>
                  <a:pt x="4500345" y="38641"/>
                </a:lnTo>
                <a:lnTo>
                  <a:pt x="4502531" y="27825"/>
                </a:lnTo>
                <a:lnTo>
                  <a:pt x="4500345" y="17000"/>
                </a:lnTo>
                <a:lnTo>
                  <a:pt x="4494388" y="8154"/>
                </a:lnTo>
                <a:lnTo>
                  <a:pt x="4485562" y="2188"/>
                </a:lnTo>
                <a:lnTo>
                  <a:pt x="4474768" y="0"/>
                </a:lnTo>
                <a:close/>
              </a:path>
              <a:path w="10283825" h="500379">
                <a:moveTo>
                  <a:pt x="4030052" y="0"/>
                </a:moveTo>
                <a:lnTo>
                  <a:pt x="4019229" y="2188"/>
                </a:lnTo>
                <a:lnTo>
                  <a:pt x="4010388" y="8154"/>
                </a:lnTo>
                <a:lnTo>
                  <a:pt x="4004426" y="17000"/>
                </a:lnTo>
                <a:lnTo>
                  <a:pt x="4002239" y="27825"/>
                </a:lnTo>
                <a:lnTo>
                  <a:pt x="4004426" y="38641"/>
                </a:lnTo>
                <a:lnTo>
                  <a:pt x="4010388" y="47464"/>
                </a:lnTo>
                <a:lnTo>
                  <a:pt x="4019229" y="53409"/>
                </a:lnTo>
                <a:lnTo>
                  <a:pt x="4030052" y="55587"/>
                </a:lnTo>
                <a:lnTo>
                  <a:pt x="4040875" y="53409"/>
                </a:lnTo>
                <a:lnTo>
                  <a:pt x="4049702" y="47464"/>
                </a:lnTo>
                <a:lnTo>
                  <a:pt x="4055648" y="38641"/>
                </a:lnTo>
                <a:lnTo>
                  <a:pt x="4057827" y="27825"/>
                </a:lnTo>
                <a:lnTo>
                  <a:pt x="4055648" y="17000"/>
                </a:lnTo>
                <a:lnTo>
                  <a:pt x="4049702" y="8154"/>
                </a:lnTo>
                <a:lnTo>
                  <a:pt x="4040875" y="2188"/>
                </a:lnTo>
                <a:lnTo>
                  <a:pt x="4030052" y="0"/>
                </a:lnTo>
                <a:close/>
              </a:path>
              <a:path w="10283825" h="500379">
                <a:moveTo>
                  <a:pt x="3585349" y="0"/>
                </a:moveTo>
                <a:lnTo>
                  <a:pt x="3574528" y="2188"/>
                </a:lnTo>
                <a:lnTo>
                  <a:pt x="3565705" y="8154"/>
                </a:lnTo>
                <a:lnTo>
                  <a:pt x="3559764" y="17000"/>
                </a:lnTo>
                <a:lnTo>
                  <a:pt x="3557587" y="27825"/>
                </a:lnTo>
                <a:lnTo>
                  <a:pt x="3559764" y="38641"/>
                </a:lnTo>
                <a:lnTo>
                  <a:pt x="3565705" y="47464"/>
                </a:lnTo>
                <a:lnTo>
                  <a:pt x="3574528" y="53409"/>
                </a:lnTo>
                <a:lnTo>
                  <a:pt x="3585349" y="55587"/>
                </a:lnTo>
                <a:lnTo>
                  <a:pt x="3596173" y="53409"/>
                </a:lnTo>
                <a:lnTo>
                  <a:pt x="3605014" y="47464"/>
                </a:lnTo>
                <a:lnTo>
                  <a:pt x="3610976" y="38641"/>
                </a:lnTo>
                <a:lnTo>
                  <a:pt x="3613162" y="27825"/>
                </a:lnTo>
                <a:lnTo>
                  <a:pt x="3610976" y="17000"/>
                </a:lnTo>
                <a:lnTo>
                  <a:pt x="3605014" y="8154"/>
                </a:lnTo>
                <a:lnTo>
                  <a:pt x="3596173" y="2188"/>
                </a:lnTo>
                <a:lnTo>
                  <a:pt x="3585349" y="0"/>
                </a:lnTo>
                <a:close/>
              </a:path>
              <a:path w="10283825" h="500379">
                <a:moveTo>
                  <a:pt x="3140684" y="0"/>
                </a:moveTo>
                <a:lnTo>
                  <a:pt x="3129861" y="2188"/>
                </a:lnTo>
                <a:lnTo>
                  <a:pt x="3121020" y="8154"/>
                </a:lnTo>
                <a:lnTo>
                  <a:pt x="3115058" y="17000"/>
                </a:lnTo>
                <a:lnTo>
                  <a:pt x="3112871" y="27825"/>
                </a:lnTo>
                <a:lnTo>
                  <a:pt x="3115058" y="38641"/>
                </a:lnTo>
                <a:lnTo>
                  <a:pt x="3121020" y="47464"/>
                </a:lnTo>
                <a:lnTo>
                  <a:pt x="3129861" y="53409"/>
                </a:lnTo>
                <a:lnTo>
                  <a:pt x="3140684" y="55587"/>
                </a:lnTo>
                <a:lnTo>
                  <a:pt x="3151478" y="53409"/>
                </a:lnTo>
                <a:lnTo>
                  <a:pt x="3160304" y="47464"/>
                </a:lnTo>
                <a:lnTo>
                  <a:pt x="3166261" y="38641"/>
                </a:lnTo>
                <a:lnTo>
                  <a:pt x="3168446" y="27825"/>
                </a:lnTo>
                <a:lnTo>
                  <a:pt x="3166261" y="17000"/>
                </a:lnTo>
                <a:lnTo>
                  <a:pt x="3160304" y="8154"/>
                </a:lnTo>
                <a:lnTo>
                  <a:pt x="3151478" y="2188"/>
                </a:lnTo>
                <a:lnTo>
                  <a:pt x="3140684" y="0"/>
                </a:lnTo>
                <a:close/>
              </a:path>
              <a:path w="10283825" h="500379">
                <a:moveTo>
                  <a:pt x="2695981" y="0"/>
                </a:moveTo>
                <a:lnTo>
                  <a:pt x="2685150" y="2188"/>
                </a:lnTo>
                <a:lnTo>
                  <a:pt x="2676305" y="8154"/>
                </a:lnTo>
                <a:lnTo>
                  <a:pt x="2670342" y="17000"/>
                </a:lnTo>
                <a:lnTo>
                  <a:pt x="2668155" y="27825"/>
                </a:lnTo>
                <a:lnTo>
                  <a:pt x="2670342" y="38641"/>
                </a:lnTo>
                <a:lnTo>
                  <a:pt x="2676305" y="47464"/>
                </a:lnTo>
                <a:lnTo>
                  <a:pt x="2685150" y="53409"/>
                </a:lnTo>
                <a:lnTo>
                  <a:pt x="2695981" y="55587"/>
                </a:lnTo>
                <a:lnTo>
                  <a:pt x="2706796" y="53409"/>
                </a:lnTo>
                <a:lnTo>
                  <a:pt x="2715620" y="47464"/>
                </a:lnTo>
                <a:lnTo>
                  <a:pt x="2721564" y="38641"/>
                </a:lnTo>
                <a:lnTo>
                  <a:pt x="2723743" y="27825"/>
                </a:lnTo>
                <a:lnTo>
                  <a:pt x="2721564" y="17000"/>
                </a:lnTo>
                <a:lnTo>
                  <a:pt x="2715620" y="8154"/>
                </a:lnTo>
                <a:lnTo>
                  <a:pt x="2706796" y="2188"/>
                </a:lnTo>
                <a:lnTo>
                  <a:pt x="2695981" y="0"/>
                </a:lnTo>
                <a:close/>
              </a:path>
              <a:path w="10283825" h="500379">
                <a:moveTo>
                  <a:pt x="2251265" y="0"/>
                </a:moveTo>
                <a:lnTo>
                  <a:pt x="2240450" y="2188"/>
                </a:lnTo>
                <a:lnTo>
                  <a:pt x="2231626" y="8154"/>
                </a:lnTo>
                <a:lnTo>
                  <a:pt x="2225681" y="17000"/>
                </a:lnTo>
                <a:lnTo>
                  <a:pt x="2223503" y="27825"/>
                </a:lnTo>
                <a:lnTo>
                  <a:pt x="2225681" y="38641"/>
                </a:lnTo>
                <a:lnTo>
                  <a:pt x="2231626" y="47464"/>
                </a:lnTo>
                <a:lnTo>
                  <a:pt x="2240450" y="53409"/>
                </a:lnTo>
                <a:lnTo>
                  <a:pt x="2251265" y="55587"/>
                </a:lnTo>
                <a:lnTo>
                  <a:pt x="2262088" y="53409"/>
                </a:lnTo>
                <a:lnTo>
                  <a:pt x="2270929" y="47464"/>
                </a:lnTo>
                <a:lnTo>
                  <a:pt x="2276891" y="38641"/>
                </a:lnTo>
                <a:lnTo>
                  <a:pt x="2279078" y="27825"/>
                </a:lnTo>
                <a:lnTo>
                  <a:pt x="2276891" y="17000"/>
                </a:lnTo>
                <a:lnTo>
                  <a:pt x="2270929" y="8154"/>
                </a:lnTo>
                <a:lnTo>
                  <a:pt x="2262088" y="2188"/>
                </a:lnTo>
                <a:lnTo>
                  <a:pt x="2251265" y="0"/>
                </a:lnTo>
                <a:close/>
              </a:path>
              <a:path w="10283825" h="500379">
                <a:moveTo>
                  <a:pt x="1806549" y="0"/>
                </a:moveTo>
                <a:lnTo>
                  <a:pt x="1795755" y="2188"/>
                </a:lnTo>
                <a:lnTo>
                  <a:pt x="1786929" y="8154"/>
                </a:lnTo>
                <a:lnTo>
                  <a:pt x="1780973" y="17000"/>
                </a:lnTo>
                <a:lnTo>
                  <a:pt x="1778787" y="27825"/>
                </a:lnTo>
                <a:lnTo>
                  <a:pt x="1780973" y="38641"/>
                </a:lnTo>
                <a:lnTo>
                  <a:pt x="1786929" y="47464"/>
                </a:lnTo>
                <a:lnTo>
                  <a:pt x="1795755" y="53409"/>
                </a:lnTo>
                <a:lnTo>
                  <a:pt x="1806549" y="55587"/>
                </a:lnTo>
                <a:lnTo>
                  <a:pt x="1817380" y="53409"/>
                </a:lnTo>
                <a:lnTo>
                  <a:pt x="1826225" y="47464"/>
                </a:lnTo>
                <a:lnTo>
                  <a:pt x="1832188" y="38641"/>
                </a:lnTo>
                <a:lnTo>
                  <a:pt x="1834375" y="27825"/>
                </a:lnTo>
                <a:lnTo>
                  <a:pt x="1832188" y="17000"/>
                </a:lnTo>
                <a:lnTo>
                  <a:pt x="1826225" y="8154"/>
                </a:lnTo>
                <a:lnTo>
                  <a:pt x="1817380" y="2188"/>
                </a:lnTo>
                <a:lnTo>
                  <a:pt x="1806549" y="0"/>
                </a:lnTo>
                <a:close/>
              </a:path>
              <a:path w="10283825" h="500379">
                <a:moveTo>
                  <a:pt x="1361897" y="0"/>
                </a:moveTo>
                <a:lnTo>
                  <a:pt x="1351073" y="2188"/>
                </a:lnTo>
                <a:lnTo>
                  <a:pt x="1342232" y="8154"/>
                </a:lnTo>
                <a:lnTo>
                  <a:pt x="1336270" y="17000"/>
                </a:lnTo>
                <a:lnTo>
                  <a:pt x="1334084" y="27825"/>
                </a:lnTo>
                <a:lnTo>
                  <a:pt x="1336270" y="38641"/>
                </a:lnTo>
                <a:lnTo>
                  <a:pt x="1342232" y="47464"/>
                </a:lnTo>
                <a:lnTo>
                  <a:pt x="1351073" y="53409"/>
                </a:lnTo>
                <a:lnTo>
                  <a:pt x="1361897" y="55587"/>
                </a:lnTo>
                <a:lnTo>
                  <a:pt x="1372712" y="53409"/>
                </a:lnTo>
                <a:lnTo>
                  <a:pt x="1381536" y="47464"/>
                </a:lnTo>
                <a:lnTo>
                  <a:pt x="1387480" y="38641"/>
                </a:lnTo>
                <a:lnTo>
                  <a:pt x="1389659" y="27825"/>
                </a:lnTo>
                <a:lnTo>
                  <a:pt x="1387480" y="17000"/>
                </a:lnTo>
                <a:lnTo>
                  <a:pt x="1381536" y="8154"/>
                </a:lnTo>
                <a:lnTo>
                  <a:pt x="1372712" y="2188"/>
                </a:lnTo>
                <a:lnTo>
                  <a:pt x="1361897" y="0"/>
                </a:lnTo>
                <a:close/>
              </a:path>
              <a:path w="10283825" h="500379">
                <a:moveTo>
                  <a:pt x="917181" y="0"/>
                </a:moveTo>
                <a:lnTo>
                  <a:pt x="906357" y="2188"/>
                </a:lnTo>
                <a:lnTo>
                  <a:pt x="897516" y="8154"/>
                </a:lnTo>
                <a:lnTo>
                  <a:pt x="891554" y="17000"/>
                </a:lnTo>
                <a:lnTo>
                  <a:pt x="889368" y="27825"/>
                </a:lnTo>
                <a:lnTo>
                  <a:pt x="891554" y="38641"/>
                </a:lnTo>
                <a:lnTo>
                  <a:pt x="897516" y="47464"/>
                </a:lnTo>
                <a:lnTo>
                  <a:pt x="906357" y="53409"/>
                </a:lnTo>
                <a:lnTo>
                  <a:pt x="917181" y="55587"/>
                </a:lnTo>
                <a:lnTo>
                  <a:pt x="928012" y="53409"/>
                </a:lnTo>
                <a:lnTo>
                  <a:pt x="936856" y="47464"/>
                </a:lnTo>
                <a:lnTo>
                  <a:pt x="942820" y="38641"/>
                </a:lnTo>
                <a:lnTo>
                  <a:pt x="945007" y="27825"/>
                </a:lnTo>
                <a:lnTo>
                  <a:pt x="942820" y="17000"/>
                </a:lnTo>
                <a:lnTo>
                  <a:pt x="936856" y="8154"/>
                </a:lnTo>
                <a:lnTo>
                  <a:pt x="928012" y="2188"/>
                </a:lnTo>
                <a:lnTo>
                  <a:pt x="917181" y="0"/>
                </a:lnTo>
                <a:close/>
              </a:path>
              <a:path w="10283825" h="500379">
                <a:moveTo>
                  <a:pt x="472478" y="0"/>
                </a:moveTo>
                <a:lnTo>
                  <a:pt x="461684" y="2188"/>
                </a:lnTo>
                <a:lnTo>
                  <a:pt x="452858" y="8154"/>
                </a:lnTo>
                <a:lnTo>
                  <a:pt x="446901" y="17000"/>
                </a:lnTo>
                <a:lnTo>
                  <a:pt x="444715" y="27825"/>
                </a:lnTo>
                <a:lnTo>
                  <a:pt x="446901" y="38641"/>
                </a:lnTo>
                <a:lnTo>
                  <a:pt x="452858" y="47464"/>
                </a:lnTo>
                <a:lnTo>
                  <a:pt x="461684" y="53409"/>
                </a:lnTo>
                <a:lnTo>
                  <a:pt x="472478" y="55587"/>
                </a:lnTo>
                <a:lnTo>
                  <a:pt x="483301" y="53409"/>
                </a:lnTo>
                <a:lnTo>
                  <a:pt x="492142" y="47464"/>
                </a:lnTo>
                <a:lnTo>
                  <a:pt x="498104" y="38641"/>
                </a:lnTo>
                <a:lnTo>
                  <a:pt x="500291" y="27825"/>
                </a:lnTo>
                <a:lnTo>
                  <a:pt x="498104" y="17000"/>
                </a:lnTo>
                <a:lnTo>
                  <a:pt x="492142" y="8154"/>
                </a:lnTo>
                <a:lnTo>
                  <a:pt x="483301" y="2188"/>
                </a:lnTo>
                <a:lnTo>
                  <a:pt x="472478" y="0"/>
                </a:lnTo>
                <a:close/>
              </a:path>
              <a:path w="10283825" h="500379">
                <a:moveTo>
                  <a:pt x="27813" y="0"/>
                </a:moveTo>
                <a:lnTo>
                  <a:pt x="16989" y="2188"/>
                </a:lnTo>
                <a:lnTo>
                  <a:pt x="8148" y="8154"/>
                </a:lnTo>
                <a:lnTo>
                  <a:pt x="2186" y="17000"/>
                </a:lnTo>
                <a:lnTo>
                  <a:pt x="0" y="27825"/>
                </a:lnTo>
                <a:lnTo>
                  <a:pt x="2186" y="38641"/>
                </a:lnTo>
                <a:lnTo>
                  <a:pt x="8148" y="47464"/>
                </a:lnTo>
                <a:lnTo>
                  <a:pt x="16989" y="53409"/>
                </a:lnTo>
                <a:lnTo>
                  <a:pt x="27813" y="55587"/>
                </a:lnTo>
                <a:lnTo>
                  <a:pt x="38607" y="53409"/>
                </a:lnTo>
                <a:lnTo>
                  <a:pt x="47432" y="47464"/>
                </a:lnTo>
                <a:lnTo>
                  <a:pt x="53389" y="38641"/>
                </a:lnTo>
                <a:lnTo>
                  <a:pt x="55575" y="27825"/>
                </a:lnTo>
                <a:lnTo>
                  <a:pt x="53389" y="17000"/>
                </a:lnTo>
                <a:lnTo>
                  <a:pt x="47432" y="8154"/>
                </a:lnTo>
                <a:lnTo>
                  <a:pt x="38607" y="2188"/>
                </a:lnTo>
                <a:lnTo>
                  <a:pt x="27813" y="0"/>
                </a:lnTo>
                <a:close/>
              </a:path>
            </a:pathLst>
          </a:custGeom>
          <a:solidFill>
            <a:srgbClr val="ACA1D0"/>
          </a:solidFill>
        </p:spPr>
        <p:txBody>
          <a:bodyPr wrap="square" lIns="0" tIns="0" rIns="0" bIns="0" rtlCol="0"/>
          <a:lstStyle/>
          <a:p>
            <a:endParaRPr/>
          </a:p>
        </p:txBody>
      </p:sp>
    </p:spTree>
    <p:extLst>
      <p:ext uri="{BB962C8B-B14F-4D97-AF65-F5344CB8AC3E}">
        <p14:creationId xmlns:p14="http://schemas.microsoft.com/office/powerpoint/2010/main" val="536755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0"/>
            <a:ext cx="10681970" cy="7564120"/>
          </a:xfrm>
          <a:custGeom>
            <a:avLst/>
            <a:gdLst/>
            <a:ahLst/>
            <a:cxnLst/>
            <a:rect l="l" t="t" r="r" b="b"/>
            <a:pathLst>
              <a:path w="10681970" h="7564120">
                <a:moveTo>
                  <a:pt x="10681639" y="0"/>
                </a:moveTo>
                <a:lnTo>
                  <a:pt x="0" y="0"/>
                </a:lnTo>
                <a:lnTo>
                  <a:pt x="0" y="7563611"/>
                </a:lnTo>
                <a:lnTo>
                  <a:pt x="10681639" y="7563611"/>
                </a:lnTo>
                <a:lnTo>
                  <a:pt x="10681639" y="0"/>
                </a:lnTo>
                <a:close/>
              </a:path>
            </a:pathLst>
          </a:custGeom>
          <a:solidFill>
            <a:srgbClr val="28232F"/>
          </a:solidFill>
        </p:spPr>
        <p:txBody>
          <a:bodyPr wrap="square" lIns="0" tIns="0" rIns="0" bIns="0" rtlCol="0"/>
          <a:lstStyle/>
          <a:p>
            <a:endParaRPr/>
          </a:p>
        </p:txBody>
      </p:sp>
      <p:sp>
        <p:nvSpPr>
          <p:cNvPr id="3" name="object 3"/>
          <p:cNvSpPr txBox="1">
            <a:spLocks noGrp="1"/>
          </p:cNvSpPr>
          <p:nvPr>
            <p:ph type="title"/>
          </p:nvPr>
        </p:nvSpPr>
        <p:spPr>
          <a:xfrm>
            <a:off x="1094190" y="1023503"/>
            <a:ext cx="8291110" cy="1120820"/>
          </a:xfrm>
          <a:prstGeom prst="rect">
            <a:avLst/>
          </a:prstGeom>
        </p:spPr>
        <p:txBody>
          <a:bodyPr vert="horz" wrap="square" lIns="0" tIns="12700" rIns="0" bIns="0" rtlCol="0">
            <a:spAutoFit/>
          </a:bodyPr>
          <a:lstStyle/>
          <a:p>
            <a:pPr marL="12700">
              <a:lnSpc>
                <a:spcPct val="100000"/>
              </a:lnSpc>
              <a:spcBef>
                <a:spcPts val="100"/>
              </a:spcBef>
              <a:tabLst>
                <a:tab pos="3239770" algn="l"/>
              </a:tabLst>
            </a:pPr>
            <a:r>
              <a:rPr sz="7200" spc="-10">
                <a:solidFill>
                  <a:srgbClr val="FCC300"/>
                </a:solidFill>
              </a:rPr>
              <a:t>Driving</a:t>
            </a:r>
            <a:r>
              <a:rPr sz="7200">
                <a:solidFill>
                  <a:srgbClr val="FCC300"/>
                </a:solidFill>
              </a:rPr>
              <a:t>	</a:t>
            </a:r>
            <a:r>
              <a:rPr sz="7200" spc="-30">
                <a:solidFill>
                  <a:srgbClr val="FCC300"/>
                </a:solidFill>
              </a:rPr>
              <a:t>innovation</a:t>
            </a:r>
            <a:endParaRPr sz="7200"/>
          </a:p>
        </p:txBody>
      </p:sp>
      <p:pic>
        <p:nvPicPr>
          <p:cNvPr id="4" name="object 4">
            <a:extLst>
              <a:ext uri="{C183D7F6-B498-43B3-948B-1728B52AA6E4}">
                <adec:decorative xmlns:adec="http://schemas.microsoft.com/office/drawing/2017/decorative" val="1"/>
              </a:ext>
            </a:extLst>
          </p:cNvPr>
          <p:cNvPicPr/>
          <p:nvPr/>
        </p:nvPicPr>
        <p:blipFill>
          <a:blip r:embed="rId3" cstate="print"/>
          <a:stretch>
            <a:fillRect/>
          </a:stretch>
        </p:blipFill>
        <p:spPr>
          <a:xfrm>
            <a:off x="7854244" y="0"/>
            <a:ext cx="1753465" cy="790447"/>
          </a:xfrm>
          <a:prstGeom prst="rect">
            <a:avLst/>
          </a:prstGeom>
        </p:spPr>
      </p:pic>
      <p:sp>
        <p:nvSpPr>
          <p:cNvPr id="5" name="object 5"/>
          <p:cNvSpPr txBox="1"/>
          <p:nvPr/>
        </p:nvSpPr>
        <p:spPr>
          <a:xfrm>
            <a:off x="1119584" y="2298829"/>
            <a:ext cx="8291109" cy="1897955"/>
          </a:xfrm>
          <a:prstGeom prst="rect">
            <a:avLst/>
          </a:prstGeom>
        </p:spPr>
        <p:txBody>
          <a:bodyPr vert="horz" wrap="square" lIns="0" tIns="50800" rIns="0" bIns="0" rtlCol="0">
            <a:spAutoFit/>
          </a:bodyPr>
          <a:lstStyle/>
          <a:p>
            <a:pPr marL="12700" marR="5080">
              <a:spcBef>
                <a:spcPts val="400"/>
              </a:spcBef>
            </a:pPr>
            <a:r>
              <a:rPr sz="2400" dirty="0">
                <a:solidFill>
                  <a:srgbClr val="FFFFFF"/>
                </a:solidFill>
                <a:latin typeface="Calibri" panose="020F0502020204030204" pitchFamily="34" charset="0"/>
                <a:cs typeface="Calibri" panose="020F0502020204030204" pitchFamily="34" charset="0"/>
              </a:rPr>
              <a:t>By</a:t>
            </a:r>
            <a:r>
              <a:rPr sz="2400" spc="-3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offering</a:t>
            </a:r>
            <a:r>
              <a:rPr sz="2400" spc="-3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a</a:t>
            </a:r>
            <a:r>
              <a:rPr sz="2400" spc="-3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wide</a:t>
            </a:r>
            <a:r>
              <a:rPr sz="2400" spc="-3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range</a:t>
            </a:r>
            <a:r>
              <a:rPr sz="2400" spc="-3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of</a:t>
            </a:r>
            <a:r>
              <a:rPr sz="2400" spc="-3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collaborative</a:t>
            </a:r>
            <a:r>
              <a:rPr sz="2400" spc="-3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opportunities, </a:t>
            </a:r>
            <a:r>
              <a:rPr sz="2400" dirty="0">
                <a:solidFill>
                  <a:srgbClr val="FFFFFF"/>
                </a:solidFill>
                <a:latin typeface="Calibri" panose="020F0502020204030204" pitchFamily="34" charset="0"/>
                <a:cs typeface="Calibri" panose="020F0502020204030204" pitchFamily="34" charset="0"/>
              </a:rPr>
              <a:t>support</a:t>
            </a:r>
            <a:r>
              <a:rPr sz="2400" spc="30"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services,</a:t>
            </a:r>
            <a:r>
              <a:rPr sz="2400" spc="-20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and</a:t>
            </a:r>
            <a:r>
              <a:rPr sz="2400" spc="4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access</a:t>
            </a:r>
            <a:r>
              <a:rPr sz="2400" spc="4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to</a:t>
            </a:r>
            <a:r>
              <a:rPr sz="2400" spc="40" dirty="0">
                <a:solidFill>
                  <a:srgbClr val="FFFFFF"/>
                </a:solidFill>
                <a:latin typeface="Calibri" panose="020F0502020204030204" pitchFamily="34" charset="0"/>
                <a:cs typeface="Calibri" panose="020F0502020204030204" pitchFamily="34" charset="0"/>
              </a:rPr>
              <a:t> </a:t>
            </a:r>
            <a:r>
              <a:rPr sz="2400" spc="-25" dirty="0">
                <a:solidFill>
                  <a:srgbClr val="FFFFFF"/>
                </a:solidFill>
                <a:latin typeface="Calibri" panose="020F0502020204030204" pitchFamily="34" charset="0"/>
                <a:cs typeface="Calibri" panose="020F0502020204030204" pitchFamily="34" charset="0"/>
              </a:rPr>
              <a:t>resources,</a:t>
            </a:r>
            <a:r>
              <a:rPr sz="2400" spc="-20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UWE</a:t>
            </a:r>
            <a:r>
              <a:rPr sz="2400" spc="4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Bristol </a:t>
            </a:r>
            <a:r>
              <a:rPr sz="2400" dirty="0">
                <a:solidFill>
                  <a:srgbClr val="FFFFFF"/>
                </a:solidFill>
                <a:latin typeface="Calibri" panose="020F0502020204030204" pitchFamily="34" charset="0"/>
                <a:cs typeface="Calibri" panose="020F0502020204030204" pitchFamily="34" charset="0"/>
              </a:rPr>
              <a:t>actively</a:t>
            </a:r>
            <a:r>
              <a:rPr sz="2400" spc="-1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drives</a:t>
            </a:r>
            <a:r>
              <a:rPr sz="2400" spc="-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innovation</a:t>
            </a:r>
            <a:r>
              <a:rPr sz="2400" spc="-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for</a:t>
            </a:r>
            <a:r>
              <a:rPr sz="2400" spc="-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businesses,</a:t>
            </a:r>
            <a:r>
              <a:rPr sz="2400" spc="-22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enabling</a:t>
            </a:r>
            <a:r>
              <a:rPr sz="2400" spc="-5" dirty="0">
                <a:solidFill>
                  <a:srgbClr val="FFFFFF"/>
                </a:solidFill>
                <a:latin typeface="Calibri" panose="020F0502020204030204" pitchFamily="34" charset="0"/>
                <a:cs typeface="Calibri" panose="020F0502020204030204" pitchFamily="34" charset="0"/>
              </a:rPr>
              <a:t> </a:t>
            </a:r>
            <a:r>
              <a:rPr sz="2400" spc="-20" dirty="0">
                <a:solidFill>
                  <a:srgbClr val="FFFFFF"/>
                </a:solidFill>
                <a:latin typeface="Calibri" panose="020F0502020204030204" pitchFamily="34" charset="0"/>
                <a:cs typeface="Calibri" panose="020F0502020204030204" pitchFamily="34" charset="0"/>
              </a:rPr>
              <a:t>them </a:t>
            </a:r>
            <a:r>
              <a:rPr sz="2400" dirty="0">
                <a:solidFill>
                  <a:srgbClr val="FFFFFF"/>
                </a:solidFill>
                <a:latin typeface="Calibri" panose="020F0502020204030204" pitchFamily="34" charset="0"/>
                <a:cs typeface="Calibri" panose="020F0502020204030204" pitchFamily="34" charset="0"/>
              </a:rPr>
              <a:t>to</a:t>
            </a:r>
            <a:r>
              <a:rPr sz="2400" spc="-2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enhance</a:t>
            </a:r>
            <a:r>
              <a:rPr sz="2400" spc="-1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their</a:t>
            </a:r>
            <a:r>
              <a:rPr sz="2400" spc="-1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competitiveness,</a:t>
            </a:r>
            <a:r>
              <a:rPr sz="2400" spc="-22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develop</a:t>
            </a:r>
            <a:r>
              <a:rPr sz="2400" spc="-1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new</a:t>
            </a:r>
            <a:r>
              <a:rPr sz="2400" spc="-10" dirty="0">
                <a:solidFill>
                  <a:srgbClr val="FFFFFF"/>
                </a:solidFill>
                <a:latin typeface="Calibri" panose="020F0502020204030204" pitchFamily="34" charset="0"/>
                <a:cs typeface="Calibri" panose="020F0502020204030204" pitchFamily="34" charset="0"/>
              </a:rPr>
              <a:t> products </a:t>
            </a:r>
            <a:r>
              <a:rPr sz="2400" dirty="0">
                <a:solidFill>
                  <a:srgbClr val="FFFFFF"/>
                </a:solidFill>
                <a:latin typeface="Calibri" panose="020F0502020204030204" pitchFamily="34" charset="0"/>
                <a:cs typeface="Calibri" panose="020F0502020204030204" pitchFamily="34" charset="0"/>
              </a:rPr>
              <a:t>and</a:t>
            </a:r>
            <a:r>
              <a:rPr sz="2400" spc="-1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services,</a:t>
            </a:r>
            <a:r>
              <a:rPr sz="2400" spc="-22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and</a:t>
            </a:r>
            <a:r>
              <a:rPr sz="2400" spc="-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find</a:t>
            </a:r>
            <a:r>
              <a:rPr sz="2400" spc="-1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solutions</a:t>
            </a:r>
            <a:r>
              <a:rPr sz="2400" spc="-5"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to</a:t>
            </a:r>
            <a:r>
              <a:rPr sz="2400" spc="-10" dirty="0">
                <a:solidFill>
                  <a:srgbClr val="FFFFFF"/>
                </a:solidFill>
                <a:latin typeface="Calibri" panose="020F0502020204030204" pitchFamily="34" charset="0"/>
                <a:cs typeface="Calibri" panose="020F0502020204030204" pitchFamily="34" charset="0"/>
              </a:rPr>
              <a:t> </a:t>
            </a:r>
            <a:r>
              <a:rPr sz="2400" spc="-20" dirty="0">
                <a:solidFill>
                  <a:srgbClr val="FFFFFF"/>
                </a:solidFill>
                <a:latin typeface="Calibri" panose="020F0502020204030204" pitchFamily="34" charset="0"/>
                <a:cs typeface="Calibri" panose="020F0502020204030204" pitchFamily="34" charset="0"/>
              </a:rPr>
              <a:t>real-</a:t>
            </a:r>
            <a:r>
              <a:rPr sz="2400" dirty="0">
                <a:solidFill>
                  <a:srgbClr val="FFFFFF"/>
                </a:solidFill>
                <a:latin typeface="Calibri" panose="020F0502020204030204" pitchFamily="34" charset="0"/>
                <a:cs typeface="Calibri" panose="020F0502020204030204" pitchFamily="34" charset="0"/>
              </a:rPr>
              <a:t>world</a:t>
            </a:r>
            <a:r>
              <a:rPr sz="2400" spc="-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challenges.</a:t>
            </a:r>
            <a:endParaRPr sz="2400" dirty="0">
              <a:latin typeface="Calibri" panose="020F0502020204030204" pitchFamily="34" charset="0"/>
              <a:cs typeface="Calibri" panose="020F0502020204030204" pitchFamily="34" charset="0"/>
            </a:endParaRPr>
          </a:p>
        </p:txBody>
      </p:sp>
      <p:sp>
        <p:nvSpPr>
          <p:cNvPr id="6" name="object 6"/>
          <p:cNvSpPr txBox="1"/>
          <p:nvPr/>
        </p:nvSpPr>
        <p:spPr>
          <a:xfrm>
            <a:off x="1165276" y="4575286"/>
            <a:ext cx="4181424" cy="1586332"/>
          </a:xfrm>
          <a:prstGeom prst="rect">
            <a:avLst/>
          </a:prstGeom>
        </p:spPr>
        <p:txBody>
          <a:bodyPr vert="horz" wrap="square" lIns="0" tIns="40640" rIns="0" bIns="0" rtlCol="0">
            <a:spAutoFit/>
          </a:bodyPr>
          <a:lstStyle/>
          <a:p>
            <a:pPr marL="241300" indent="-228600">
              <a:lnSpc>
                <a:spcPct val="100000"/>
              </a:lnSpc>
              <a:spcBef>
                <a:spcPts val="320"/>
              </a:spcBef>
              <a:buChar char="•"/>
              <a:tabLst>
                <a:tab pos="241300" algn="l"/>
              </a:tabLst>
            </a:pPr>
            <a:r>
              <a:rPr sz="2400" spc="-10" dirty="0">
                <a:solidFill>
                  <a:srgbClr val="FFFFFF"/>
                </a:solidFill>
                <a:latin typeface="Calibri" panose="020F0502020204030204" pitchFamily="34" charset="0"/>
                <a:cs typeface="Calibri" panose="020F0502020204030204" pitchFamily="34" charset="0"/>
              </a:rPr>
              <a:t>Incubation</a:t>
            </a:r>
            <a:endParaRPr sz="2400" dirty="0">
              <a:latin typeface="Calibri" panose="020F0502020204030204" pitchFamily="34" charset="0"/>
              <a:cs typeface="Calibri" panose="020F0502020204030204" pitchFamily="34" charset="0"/>
            </a:endParaRPr>
          </a:p>
          <a:p>
            <a:pPr marL="241300" marR="5080" indent="-229235">
              <a:lnSpc>
                <a:spcPct val="104200"/>
              </a:lnSpc>
              <a:spcBef>
                <a:spcPts val="100"/>
              </a:spcBef>
              <a:buChar char="•"/>
              <a:tabLst>
                <a:tab pos="241300" algn="l"/>
              </a:tabLst>
            </a:pPr>
            <a:r>
              <a:rPr sz="2400" spc="-20" dirty="0">
                <a:solidFill>
                  <a:srgbClr val="FFFFFF"/>
                </a:solidFill>
                <a:latin typeface="Calibri" panose="020F0502020204030204" pitchFamily="34" charset="0"/>
                <a:cs typeface="Calibri" panose="020F0502020204030204" pitchFamily="34" charset="0"/>
              </a:rPr>
              <a:t>Knowledge</a:t>
            </a:r>
            <a:r>
              <a:rPr sz="2400" spc="-55" dirty="0">
                <a:solidFill>
                  <a:srgbClr val="FFFFFF"/>
                </a:solidFill>
                <a:latin typeface="Calibri" panose="020F0502020204030204" pitchFamily="34" charset="0"/>
                <a:cs typeface="Calibri" panose="020F0502020204030204" pitchFamily="34" charset="0"/>
              </a:rPr>
              <a:t> </a:t>
            </a:r>
            <a:r>
              <a:rPr sz="2400" spc="-40" dirty="0">
                <a:solidFill>
                  <a:srgbClr val="FFFFFF"/>
                </a:solidFill>
                <a:latin typeface="Calibri" panose="020F0502020204030204" pitchFamily="34" charset="0"/>
                <a:cs typeface="Calibri" panose="020F0502020204030204" pitchFamily="34" charset="0"/>
              </a:rPr>
              <a:t>Transfer</a:t>
            </a:r>
            <a:r>
              <a:rPr sz="2400" spc="-50" dirty="0">
                <a:solidFill>
                  <a:srgbClr val="FFFFFF"/>
                </a:solidFill>
                <a:latin typeface="Calibri" panose="020F0502020204030204" pitchFamily="34" charset="0"/>
                <a:cs typeface="Calibri" panose="020F0502020204030204" pitchFamily="34" charset="0"/>
              </a:rPr>
              <a:t> </a:t>
            </a:r>
            <a:r>
              <a:rPr sz="2400" spc="-20" dirty="0">
                <a:solidFill>
                  <a:srgbClr val="FFFFFF"/>
                </a:solidFill>
                <a:latin typeface="Calibri" panose="020F0502020204030204" pitchFamily="34" charset="0"/>
                <a:cs typeface="Calibri" panose="020F0502020204030204" pitchFamily="34" charset="0"/>
              </a:rPr>
              <a:t>Partnerships</a:t>
            </a:r>
            <a:r>
              <a:rPr sz="2400" spc="-50" dirty="0">
                <a:solidFill>
                  <a:srgbClr val="FFFFFF"/>
                </a:solidFill>
                <a:latin typeface="Calibri" panose="020F0502020204030204" pitchFamily="34" charset="0"/>
                <a:cs typeface="Calibri" panose="020F0502020204030204" pitchFamily="34" charset="0"/>
              </a:rPr>
              <a:t> / </a:t>
            </a:r>
            <a:r>
              <a:rPr sz="2400" spc="-20" dirty="0">
                <a:solidFill>
                  <a:srgbClr val="FFFFFF"/>
                </a:solidFill>
                <a:latin typeface="Calibri" panose="020F0502020204030204" pitchFamily="34" charset="0"/>
                <a:cs typeface="Calibri" panose="020F0502020204030204" pitchFamily="34" charset="0"/>
              </a:rPr>
              <a:t>Partnership</a:t>
            </a:r>
            <a:r>
              <a:rPr sz="2400" spc="-35" dirty="0">
                <a:solidFill>
                  <a:srgbClr val="FFFFFF"/>
                </a:solidFill>
                <a:latin typeface="Calibri" panose="020F0502020204030204" pitchFamily="34" charset="0"/>
                <a:cs typeface="Calibri" panose="020F0502020204030204" pitchFamily="34" charset="0"/>
              </a:rPr>
              <a:t> </a:t>
            </a:r>
            <a:r>
              <a:rPr sz="2400" spc="-20" dirty="0">
                <a:solidFill>
                  <a:srgbClr val="FFFFFF"/>
                </a:solidFill>
                <a:latin typeface="Calibri" panose="020F0502020204030204" pitchFamily="34" charset="0"/>
                <a:cs typeface="Calibri" panose="020F0502020204030204" pitchFamily="34" charset="0"/>
              </a:rPr>
              <a:t>PhDs</a:t>
            </a:r>
            <a:endParaRPr sz="2400" dirty="0">
              <a:latin typeface="Calibri" panose="020F0502020204030204" pitchFamily="34" charset="0"/>
              <a:cs typeface="Calibri" panose="020F0502020204030204" pitchFamily="34" charset="0"/>
            </a:endParaRPr>
          </a:p>
          <a:p>
            <a:pPr marL="241300" indent="-228600">
              <a:lnSpc>
                <a:spcPct val="100000"/>
              </a:lnSpc>
              <a:spcBef>
                <a:spcPts val="220"/>
              </a:spcBef>
              <a:buChar char="•"/>
              <a:tabLst>
                <a:tab pos="241300" algn="l"/>
              </a:tabLst>
            </a:pPr>
            <a:r>
              <a:rPr sz="2400" dirty="0">
                <a:solidFill>
                  <a:srgbClr val="FFFFFF"/>
                </a:solidFill>
                <a:latin typeface="Calibri" panose="020F0502020204030204" pitchFamily="34" charset="0"/>
                <a:cs typeface="Calibri" panose="020F0502020204030204" pitchFamily="34" charset="0"/>
              </a:rPr>
              <a:t>Access</a:t>
            </a:r>
            <a:r>
              <a:rPr sz="2400" spc="-90" dirty="0">
                <a:solidFill>
                  <a:srgbClr val="FFFFFF"/>
                </a:solidFill>
                <a:latin typeface="Calibri" panose="020F0502020204030204" pitchFamily="34" charset="0"/>
                <a:cs typeface="Calibri" panose="020F0502020204030204" pitchFamily="34" charset="0"/>
              </a:rPr>
              <a:t> </a:t>
            </a:r>
            <a:r>
              <a:rPr sz="2400" dirty="0">
                <a:solidFill>
                  <a:srgbClr val="FFFFFF"/>
                </a:solidFill>
                <a:latin typeface="Calibri" panose="020F0502020204030204" pitchFamily="34" charset="0"/>
                <a:cs typeface="Calibri" panose="020F0502020204030204" pitchFamily="34" charset="0"/>
              </a:rPr>
              <a:t>to</a:t>
            </a:r>
            <a:r>
              <a:rPr sz="2400" spc="-85" dirty="0">
                <a:solidFill>
                  <a:srgbClr val="FFFFFF"/>
                </a:solidFill>
                <a:latin typeface="Calibri" panose="020F0502020204030204" pitchFamily="34" charset="0"/>
                <a:cs typeface="Calibri" panose="020F0502020204030204" pitchFamily="34" charset="0"/>
              </a:rPr>
              <a:t> </a:t>
            </a:r>
            <a:r>
              <a:rPr sz="2400" spc="-10" dirty="0">
                <a:solidFill>
                  <a:srgbClr val="FFFFFF"/>
                </a:solidFill>
                <a:latin typeface="Calibri" panose="020F0502020204030204" pitchFamily="34" charset="0"/>
                <a:cs typeface="Calibri" panose="020F0502020204030204" pitchFamily="34" charset="0"/>
              </a:rPr>
              <a:t>facilities</a:t>
            </a:r>
            <a:endParaRPr sz="2400" dirty="0">
              <a:latin typeface="Calibri" panose="020F0502020204030204" pitchFamily="34" charset="0"/>
              <a:cs typeface="Calibri" panose="020F0502020204030204" pitchFamily="34" charset="0"/>
            </a:endParaRPr>
          </a:p>
        </p:txBody>
      </p:sp>
      <p:sp>
        <p:nvSpPr>
          <p:cNvPr id="7" name="object 7"/>
          <p:cNvSpPr txBox="1"/>
          <p:nvPr/>
        </p:nvSpPr>
        <p:spPr>
          <a:xfrm>
            <a:off x="5692282" y="4575286"/>
            <a:ext cx="2732549" cy="1200329"/>
          </a:xfrm>
          <a:prstGeom prst="rect">
            <a:avLst/>
          </a:prstGeom>
        </p:spPr>
        <p:txBody>
          <a:bodyPr vert="horz" wrap="square" lIns="0" tIns="40640" rIns="0" bIns="0" rtlCol="0">
            <a:spAutoFit/>
          </a:bodyPr>
          <a:lstStyle/>
          <a:p>
            <a:pPr marL="241300" indent="-228600">
              <a:lnSpc>
                <a:spcPct val="100000"/>
              </a:lnSpc>
              <a:spcBef>
                <a:spcPts val="320"/>
              </a:spcBef>
              <a:buChar char="•"/>
              <a:tabLst>
                <a:tab pos="241300" algn="l"/>
              </a:tabLst>
            </a:pPr>
            <a:r>
              <a:rPr sz="2400" spc="-10" dirty="0">
                <a:solidFill>
                  <a:srgbClr val="FFFFFF"/>
                </a:solidFill>
                <a:latin typeface="Calibri" panose="020F0502020204030204" pitchFamily="34" charset="0"/>
                <a:cs typeface="Calibri" panose="020F0502020204030204" pitchFamily="34" charset="0"/>
              </a:rPr>
              <a:t>Events</a:t>
            </a:r>
            <a:endParaRPr sz="2400" dirty="0">
              <a:latin typeface="Calibri" panose="020F0502020204030204" pitchFamily="34" charset="0"/>
              <a:cs typeface="Calibri" panose="020F0502020204030204" pitchFamily="34" charset="0"/>
            </a:endParaRPr>
          </a:p>
          <a:p>
            <a:pPr marL="241300" indent="-228600">
              <a:lnSpc>
                <a:spcPct val="100000"/>
              </a:lnSpc>
              <a:spcBef>
                <a:spcPts val="220"/>
              </a:spcBef>
              <a:buChar char="•"/>
              <a:tabLst>
                <a:tab pos="241300" algn="l"/>
              </a:tabLst>
            </a:pPr>
            <a:r>
              <a:rPr sz="2400" spc="-10" dirty="0">
                <a:solidFill>
                  <a:srgbClr val="FFFFFF"/>
                </a:solidFill>
                <a:latin typeface="Calibri" panose="020F0502020204030204" pitchFamily="34" charset="0"/>
                <a:cs typeface="Calibri" panose="020F0502020204030204" pitchFamily="34" charset="0"/>
              </a:rPr>
              <a:t>Consultancy</a:t>
            </a:r>
            <a:endParaRPr sz="2400" dirty="0">
              <a:latin typeface="Calibri" panose="020F0502020204030204" pitchFamily="34" charset="0"/>
              <a:cs typeface="Calibri" panose="020F0502020204030204" pitchFamily="34" charset="0"/>
            </a:endParaRPr>
          </a:p>
          <a:p>
            <a:pPr marL="241300" indent="-228600">
              <a:lnSpc>
                <a:spcPct val="100000"/>
              </a:lnSpc>
              <a:spcBef>
                <a:spcPts val="220"/>
              </a:spcBef>
              <a:buChar char="•"/>
              <a:tabLst>
                <a:tab pos="241300" algn="l"/>
              </a:tabLst>
            </a:pPr>
            <a:r>
              <a:rPr sz="2400" spc="-25" dirty="0">
                <a:solidFill>
                  <a:srgbClr val="FFFFFF"/>
                </a:solidFill>
                <a:latin typeface="Calibri" panose="020F0502020204030204" pitchFamily="34" charset="0"/>
                <a:cs typeface="Calibri" panose="020F0502020204030204" pitchFamily="34" charset="0"/>
              </a:rPr>
              <a:t>Collaborative</a:t>
            </a:r>
            <a:r>
              <a:rPr sz="2400" spc="-20" dirty="0">
                <a:solidFill>
                  <a:srgbClr val="FFFFFF"/>
                </a:solidFill>
                <a:latin typeface="Calibri" panose="020F0502020204030204" pitchFamily="34" charset="0"/>
                <a:cs typeface="Calibri" panose="020F0502020204030204" pitchFamily="34" charset="0"/>
              </a:rPr>
              <a:t> </a:t>
            </a:r>
            <a:r>
              <a:rPr sz="2400" spc="-25" dirty="0">
                <a:solidFill>
                  <a:srgbClr val="FFFFFF"/>
                </a:solidFill>
                <a:latin typeface="Calibri" panose="020F0502020204030204" pitchFamily="34" charset="0"/>
                <a:cs typeface="Calibri" panose="020F0502020204030204" pitchFamily="34" charset="0"/>
              </a:rPr>
              <a:t>R&amp;D</a:t>
            </a:r>
            <a:endParaRPr sz="2400" dirty="0">
              <a:latin typeface="Calibri" panose="020F0502020204030204" pitchFamily="34" charset="0"/>
              <a:cs typeface="Calibri" panose="020F0502020204030204" pitchFamily="34" charset="0"/>
            </a:endParaRPr>
          </a:p>
        </p:txBody>
      </p:sp>
      <p:sp>
        <p:nvSpPr>
          <p:cNvPr id="8" name="object 8">
            <a:extLst>
              <a:ext uri="{C183D7F6-B498-43B3-948B-1728B52AA6E4}">
                <adec:decorative xmlns:adec="http://schemas.microsoft.com/office/drawing/2017/decorative" val="1"/>
              </a:ext>
            </a:extLst>
          </p:cNvPr>
          <p:cNvSpPr/>
          <p:nvPr/>
        </p:nvSpPr>
        <p:spPr>
          <a:xfrm>
            <a:off x="9756275" y="5960118"/>
            <a:ext cx="775970" cy="1520190"/>
          </a:xfrm>
          <a:custGeom>
            <a:avLst/>
            <a:gdLst/>
            <a:ahLst/>
            <a:cxnLst/>
            <a:rect l="l" t="t" r="r" b="b"/>
            <a:pathLst>
              <a:path w="775970" h="1520190">
                <a:moveTo>
                  <a:pt x="768464" y="1488757"/>
                </a:moveTo>
                <a:lnTo>
                  <a:pt x="751332" y="1488757"/>
                </a:lnTo>
                <a:lnTo>
                  <a:pt x="744372" y="1495704"/>
                </a:lnTo>
                <a:lnTo>
                  <a:pt x="744372" y="1512811"/>
                </a:lnTo>
                <a:lnTo>
                  <a:pt x="751332" y="1519770"/>
                </a:lnTo>
                <a:lnTo>
                  <a:pt x="768464" y="1519770"/>
                </a:lnTo>
                <a:lnTo>
                  <a:pt x="775385" y="1512811"/>
                </a:lnTo>
                <a:lnTo>
                  <a:pt x="775385" y="1495704"/>
                </a:lnTo>
                <a:lnTo>
                  <a:pt x="768464" y="1488757"/>
                </a:lnTo>
                <a:close/>
              </a:path>
              <a:path w="775970" h="1520190">
                <a:moveTo>
                  <a:pt x="520331" y="1488757"/>
                </a:moveTo>
                <a:lnTo>
                  <a:pt x="503186" y="1488757"/>
                </a:lnTo>
                <a:lnTo>
                  <a:pt x="496239" y="1495704"/>
                </a:lnTo>
                <a:lnTo>
                  <a:pt x="496239" y="1512811"/>
                </a:lnTo>
                <a:lnTo>
                  <a:pt x="503186" y="1519770"/>
                </a:lnTo>
                <a:lnTo>
                  <a:pt x="520331" y="1519770"/>
                </a:lnTo>
                <a:lnTo>
                  <a:pt x="527278" y="1512811"/>
                </a:lnTo>
                <a:lnTo>
                  <a:pt x="527278" y="1495704"/>
                </a:lnTo>
                <a:lnTo>
                  <a:pt x="520331" y="1488757"/>
                </a:lnTo>
                <a:close/>
              </a:path>
              <a:path w="775970" h="1520190">
                <a:moveTo>
                  <a:pt x="272199" y="1488757"/>
                </a:moveTo>
                <a:lnTo>
                  <a:pt x="255092" y="1488757"/>
                </a:lnTo>
                <a:lnTo>
                  <a:pt x="248132" y="1495704"/>
                </a:lnTo>
                <a:lnTo>
                  <a:pt x="248132" y="1512811"/>
                </a:lnTo>
                <a:lnTo>
                  <a:pt x="255092" y="1519770"/>
                </a:lnTo>
                <a:lnTo>
                  <a:pt x="272199" y="1519770"/>
                </a:lnTo>
                <a:lnTo>
                  <a:pt x="279146" y="1512811"/>
                </a:lnTo>
                <a:lnTo>
                  <a:pt x="279146" y="1495704"/>
                </a:lnTo>
                <a:lnTo>
                  <a:pt x="272199" y="1488757"/>
                </a:lnTo>
                <a:close/>
              </a:path>
              <a:path w="775970" h="1520190">
                <a:moveTo>
                  <a:pt x="24053" y="1488757"/>
                </a:moveTo>
                <a:lnTo>
                  <a:pt x="6946" y="1488757"/>
                </a:lnTo>
                <a:lnTo>
                  <a:pt x="0" y="1495704"/>
                </a:lnTo>
                <a:lnTo>
                  <a:pt x="0" y="1512811"/>
                </a:lnTo>
                <a:lnTo>
                  <a:pt x="6946" y="1519770"/>
                </a:lnTo>
                <a:lnTo>
                  <a:pt x="24053" y="1519770"/>
                </a:lnTo>
                <a:lnTo>
                  <a:pt x="31013" y="1512811"/>
                </a:lnTo>
                <a:lnTo>
                  <a:pt x="31013" y="1495704"/>
                </a:lnTo>
                <a:lnTo>
                  <a:pt x="24053" y="1488757"/>
                </a:lnTo>
                <a:close/>
              </a:path>
              <a:path w="775970" h="1520190">
                <a:moveTo>
                  <a:pt x="768464" y="1240650"/>
                </a:moveTo>
                <a:lnTo>
                  <a:pt x="751332" y="1240650"/>
                </a:lnTo>
                <a:lnTo>
                  <a:pt x="744372" y="1247571"/>
                </a:lnTo>
                <a:lnTo>
                  <a:pt x="744372" y="1264716"/>
                </a:lnTo>
                <a:lnTo>
                  <a:pt x="751332" y="1271663"/>
                </a:lnTo>
                <a:lnTo>
                  <a:pt x="768464" y="1271663"/>
                </a:lnTo>
                <a:lnTo>
                  <a:pt x="775385" y="1264716"/>
                </a:lnTo>
                <a:lnTo>
                  <a:pt x="775385" y="1247571"/>
                </a:lnTo>
                <a:lnTo>
                  <a:pt x="768464" y="1240650"/>
                </a:lnTo>
                <a:close/>
              </a:path>
              <a:path w="775970" h="1520190">
                <a:moveTo>
                  <a:pt x="520331" y="1240650"/>
                </a:moveTo>
                <a:lnTo>
                  <a:pt x="503186" y="1240650"/>
                </a:lnTo>
                <a:lnTo>
                  <a:pt x="496239" y="1247571"/>
                </a:lnTo>
                <a:lnTo>
                  <a:pt x="496239" y="1264716"/>
                </a:lnTo>
                <a:lnTo>
                  <a:pt x="503186" y="1271663"/>
                </a:lnTo>
                <a:lnTo>
                  <a:pt x="520331" y="1271663"/>
                </a:lnTo>
                <a:lnTo>
                  <a:pt x="527278" y="1264716"/>
                </a:lnTo>
                <a:lnTo>
                  <a:pt x="527278" y="1247571"/>
                </a:lnTo>
                <a:lnTo>
                  <a:pt x="520331" y="1240650"/>
                </a:lnTo>
                <a:close/>
              </a:path>
              <a:path w="775970" h="1520190">
                <a:moveTo>
                  <a:pt x="272199" y="1240650"/>
                </a:moveTo>
                <a:lnTo>
                  <a:pt x="255092" y="1240650"/>
                </a:lnTo>
                <a:lnTo>
                  <a:pt x="248132" y="1247571"/>
                </a:lnTo>
                <a:lnTo>
                  <a:pt x="248132" y="1264716"/>
                </a:lnTo>
                <a:lnTo>
                  <a:pt x="255092" y="1271663"/>
                </a:lnTo>
                <a:lnTo>
                  <a:pt x="272199" y="1271663"/>
                </a:lnTo>
                <a:lnTo>
                  <a:pt x="279146" y="1264716"/>
                </a:lnTo>
                <a:lnTo>
                  <a:pt x="279146" y="1247571"/>
                </a:lnTo>
                <a:lnTo>
                  <a:pt x="272199" y="1240650"/>
                </a:lnTo>
                <a:close/>
              </a:path>
              <a:path w="775970" h="1520190">
                <a:moveTo>
                  <a:pt x="24053" y="1240650"/>
                </a:moveTo>
                <a:lnTo>
                  <a:pt x="6946" y="1240650"/>
                </a:lnTo>
                <a:lnTo>
                  <a:pt x="0" y="1247571"/>
                </a:lnTo>
                <a:lnTo>
                  <a:pt x="0" y="1264716"/>
                </a:lnTo>
                <a:lnTo>
                  <a:pt x="6946" y="1271663"/>
                </a:lnTo>
                <a:lnTo>
                  <a:pt x="24053" y="1271663"/>
                </a:lnTo>
                <a:lnTo>
                  <a:pt x="31013" y="1264716"/>
                </a:lnTo>
                <a:lnTo>
                  <a:pt x="31013" y="1247571"/>
                </a:lnTo>
                <a:lnTo>
                  <a:pt x="24053" y="1240650"/>
                </a:lnTo>
                <a:close/>
              </a:path>
              <a:path w="775970" h="1520190">
                <a:moveTo>
                  <a:pt x="768464" y="992517"/>
                </a:moveTo>
                <a:lnTo>
                  <a:pt x="751332" y="992517"/>
                </a:lnTo>
                <a:lnTo>
                  <a:pt x="744372" y="999464"/>
                </a:lnTo>
                <a:lnTo>
                  <a:pt x="744372" y="1016571"/>
                </a:lnTo>
                <a:lnTo>
                  <a:pt x="751332" y="1023531"/>
                </a:lnTo>
                <a:lnTo>
                  <a:pt x="768464" y="1023531"/>
                </a:lnTo>
                <a:lnTo>
                  <a:pt x="775385" y="1016571"/>
                </a:lnTo>
                <a:lnTo>
                  <a:pt x="775385" y="999464"/>
                </a:lnTo>
                <a:lnTo>
                  <a:pt x="768464" y="992517"/>
                </a:lnTo>
                <a:close/>
              </a:path>
              <a:path w="775970" h="1520190">
                <a:moveTo>
                  <a:pt x="520331" y="992517"/>
                </a:moveTo>
                <a:lnTo>
                  <a:pt x="503186" y="992517"/>
                </a:lnTo>
                <a:lnTo>
                  <a:pt x="496239" y="999464"/>
                </a:lnTo>
                <a:lnTo>
                  <a:pt x="496239" y="1016571"/>
                </a:lnTo>
                <a:lnTo>
                  <a:pt x="503186" y="1023531"/>
                </a:lnTo>
                <a:lnTo>
                  <a:pt x="520331" y="1023531"/>
                </a:lnTo>
                <a:lnTo>
                  <a:pt x="527278" y="1016571"/>
                </a:lnTo>
                <a:lnTo>
                  <a:pt x="527278" y="999464"/>
                </a:lnTo>
                <a:lnTo>
                  <a:pt x="520331" y="992517"/>
                </a:lnTo>
                <a:close/>
              </a:path>
              <a:path w="775970" h="1520190">
                <a:moveTo>
                  <a:pt x="272199" y="992517"/>
                </a:moveTo>
                <a:lnTo>
                  <a:pt x="255092" y="992517"/>
                </a:lnTo>
                <a:lnTo>
                  <a:pt x="248132" y="999464"/>
                </a:lnTo>
                <a:lnTo>
                  <a:pt x="248132" y="1016571"/>
                </a:lnTo>
                <a:lnTo>
                  <a:pt x="255092" y="1023531"/>
                </a:lnTo>
                <a:lnTo>
                  <a:pt x="272199" y="1023531"/>
                </a:lnTo>
                <a:lnTo>
                  <a:pt x="279146" y="1016571"/>
                </a:lnTo>
                <a:lnTo>
                  <a:pt x="279146" y="999464"/>
                </a:lnTo>
                <a:lnTo>
                  <a:pt x="272199" y="992517"/>
                </a:lnTo>
                <a:close/>
              </a:path>
              <a:path w="775970" h="1520190">
                <a:moveTo>
                  <a:pt x="24053" y="992517"/>
                </a:moveTo>
                <a:lnTo>
                  <a:pt x="6946" y="992517"/>
                </a:lnTo>
                <a:lnTo>
                  <a:pt x="0" y="999464"/>
                </a:lnTo>
                <a:lnTo>
                  <a:pt x="0" y="1016571"/>
                </a:lnTo>
                <a:lnTo>
                  <a:pt x="6946" y="1023531"/>
                </a:lnTo>
                <a:lnTo>
                  <a:pt x="24053" y="1023531"/>
                </a:lnTo>
                <a:lnTo>
                  <a:pt x="31013" y="1016571"/>
                </a:lnTo>
                <a:lnTo>
                  <a:pt x="31013" y="999464"/>
                </a:lnTo>
                <a:lnTo>
                  <a:pt x="24053" y="992517"/>
                </a:lnTo>
                <a:close/>
              </a:path>
              <a:path w="775970" h="1520190">
                <a:moveTo>
                  <a:pt x="768464" y="744385"/>
                </a:moveTo>
                <a:lnTo>
                  <a:pt x="751332" y="744385"/>
                </a:lnTo>
                <a:lnTo>
                  <a:pt x="744372" y="751331"/>
                </a:lnTo>
                <a:lnTo>
                  <a:pt x="744372" y="768438"/>
                </a:lnTo>
                <a:lnTo>
                  <a:pt x="751332" y="775398"/>
                </a:lnTo>
                <a:lnTo>
                  <a:pt x="768464" y="775398"/>
                </a:lnTo>
                <a:lnTo>
                  <a:pt x="775385" y="768438"/>
                </a:lnTo>
                <a:lnTo>
                  <a:pt x="775385" y="751331"/>
                </a:lnTo>
                <a:lnTo>
                  <a:pt x="768464" y="744385"/>
                </a:lnTo>
                <a:close/>
              </a:path>
              <a:path w="775970" h="1520190">
                <a:moveTo>
                  <a:pt x="520331" y="744385"/>
                </a:moveTo>
                <a:lnTo>
                  <a:pt x="503186" y="744385"/>
                </a:lnTo>
                <a:lnTo>
                  <a:pt x="496239" y="751331"/>
                </a:lnTo>
                <a:lnTo>
                  <a:pt x="496239" y="768438"/>
                </a:lnTo>
                <a:lnTo>
                  <a:pt x="503186" y="775398"/>
                </a:lnTo>
                <a:lnTo>
                  <a:pt x="520331" y="775398"/>
                </a:lnTo>
                <a:lnTo>
                  <a:pt x="527278" y="768438"/>
                </a:lnTo>
                <a:lnTo>
                  <a:pt x="527278" y="751331"/>
                </a:lnTo>
                <a:lnTo>
                  <a:pt x="520331" y="744385"/>
                </a:lnTo>
                <a:close/>
              </a:path>
              <a:path w="775970" h="1520190">
                <a:moveTo>
                  <a:pt x="272199" y="744385"/>
                </a:moveTo>
                <a:lnTo>
                  <a:pt x="255092" y="744385"/>
                </a:lnTo>
                <a:lnTo>
                  <a:pt x="248132" y="751331"/>
                </a:lnTo>
                <a:lnTo>
                  <a:pt x="248132" y="768438"/>
                </a:lnTo>
                <a:lnTo>
                  <a:pt x="255092" y="775398"/>
                </a:lnTo>
                <a:lnTo>
                  <a:pt x="272199" y="775398"/>
                </a:lnTo>
                <a:lnTo>
                  <a:pt x="279146" y="768438"/>
                </a:lnTo>
                <a:lnTo>
                  <a:pt x="279146" y="751331"/>
                </a:lnTo>
                <a:lnTo>
                  <a:pt x="272199" y="744385"/>
                </a:lnTo>
                <a:close/>
              </a:path>
              <a:path w="775970" h="1520190">
                <a:moveTo>
                  <a:pt x="24053" y="744385"/>
                </a:moveTo>
                <a:lnTo>
                  <a:pt x="6946" y="744385"/>
                </a:lnTo>
                <a:lnTo>
                  <a:pt x="0" y="751331"/>
                </a:lnTo>
                <a:lnTo>
                  <a:pt x="0" y="768438"/>
                </a:lnTo>
                <a:lnTo>
                  <a:pt x="6946" y="775398"/>
                </a:lnTo>
                <a:lnTo>
                  <a:pt x="24053" y="775398"/>
                </a:lnTo>
                <a:lnTo>
                  <a:pt x="31013" y="768438"/>
                </a:lnTo>
                <a:lnTo>
                  <a:pt x="31013" y="751331"/>
                </a:lnTo>
                <a:lnTo>
                  <a:pt x="24053" y="744385"/>
                </a:lnTo>
                <a:close/>
              </a:path>
              <a:path w="775970" h="1520190">
                <a:moveTo>
                  <a:pt x="768464" y="496277"/>
                </a:moveTo>
                <a:lnTo>
                  <a:pt x="751332" y="496277"/>
                </a:lnTo>
                <a:lnTo>
                  <a:pt x="744372" y="503199"/>
                </a:lnTo>
                <a:lnTo>
                  <a:pt x="744372" y="520331"/>
                </a:lnTo>
                <a:lnTo>
                  <a:pt x="751332" y="527253"/>
                </a:lnTo>
                <a:lnTo>
                  <a:pt x="768464" y="527253"/>
                </a:lnTo>
                <a:lnTo>
                  <a:pt x="775385" y="520331"/>
                </a:lnTo>
                <a:lnTo>
                  <a:pt x="775385" y="503199"/>
                </a:lnTo>
                <a:lnTo>
                  <a:pt x="768464" y="496277"/>
                </a:lnTo>
                <a:close/>
              </a:path>
              <a:path w="775970" h="1520190">
                <a:moveTo>
                  <a:pt x="520331" y="496277"/>
                </a:moveTo>
                <a:lnTo>
                  <a:pt x="503186" y="496277"/>
                </a:lnTo>
                <a:lnTo>
                  <a:pt x="496239" y="503199"/>
                </a:lnTo>
                <a:lnTo>
                  <a:pt x="496239" y="520331"/>
                </a:lnTo>
                <a:lnTo>
                  <a:pt x="503186" y="527253"/>
                </a:lnTo>
                <a:lnTo>
                  <a:pt x="520331" y="527253"/>
                </a:lnTo>
                <a:lnTo>
                  <a:pt x="527278" y="520331"/>
                </a:lnTo>
                <a:lnTo>
                  <a:pt x="527278" y="503199"/>
                </a:lnTo>
                <a:lnTo>
                  <a:pt x="520331" y="496277"/>
                </a:lnTo>
                <a:close/>
              </a:path>
              <a:path w="775970" h="1520190">
                <a:moveTo>
                  <a:pt x="272199" y="496277"/>
                </a:moveTo>
                <a:lnTo>
                  <a:pt x="255092" y="496277"/>
                </a:lnTo>
                <a:lnTo>
                  <a:pt x="248132" y="503199"/>
                </a:lnTo>
                <a:lnTo>
                  <a:pt x="248132" y="520331"/>
                </a:lnTo>
                <a:lnTo>
                  <a:pt x="255092" y="527253"/>
                </a:lnTo>
                <a:lnTo>
                  <a:pt x="272199" y="527253"/>
                </a:lnTo>
                <a:lnTo>
                  <a:pt x="279146" y="520331"/>
                </a:lnTo>
                <a:lnTo>
                  <a:pt x="279146" y="503199"/>
                </a:lnTo>
                <a:lnTo>
                  <a:pt x="272199" y="496277"/>
                </a:lnTo>
                <a:close/>
              </a:path>
              <a:path w="775970" h="1520190">
                <a:moveTo>
                  <a:pt x="24053" y="496277"/>
                </a:moveTo>
                <a:lnTo>
                  <a:pt x="6946" y="496277"/>
                </a:lnTo>
                <a:lnTo>
                  <a:pt x="0" y="503199"/>
                </a:lnTo>
                <a:lnTo>
                  <a:pt x="0" y="520331"/>
                </a:lnTo>
                <a:lnTo>
                  <a:pt x="6946" y="527253"/>
                </a:lnTo>
                <a:lnTo>
                  <a:pt x="24053" y="527253"/>
                </a:lnTo>
                <a:lnTo>
                  <a:pt x="31013" y="520331"/>
                </a:lnTo>
                <a:lnTo>
                  <a:pt x="31013" y="503199"/>
                </a:lnTo>
                <a:lnTo>
                  <a:pt x="24053" y="496277"/>
                </a:lnTo>
                <a:close/>
              </a:path>
              <a:path w="775970" h="1520190">
                <a:moveTo>
                  <a:pt x="768464" y="248145"/>
                </a:moveTo>
                <a:lnTo>
                  <a:pt x="751332" y="248145"/>
                </a:lnTo>
                <a:lnTo>
                  <a:pt x="744372" y="255066"/>
                </a:lnTo>
                <a:lnTo>
                  <a:pt x="744372" y="272199"/>
                </a:lnTo>
                <a:lnTo>
                  <a:pt x="751332" y="279158"/>
                </a:lnTo>
                <a:lnTo>
                  <a:pt x="768464" y="279158"/>
                </a:lnTo>
                <a:lnTo>
                  <a:pt x="775385" y="272199"/>
                </a:lnTo>
                <a:lnTo>
                  <a:pt x="775385" y="255066"/>
                </a:lnTo>
                <a:lnTo>
                  <a:pt x="768464" y="248145"/>
                </a:lnTo>
                <a:close/>
              </a:path>
              <a:path w="775970" h="1520190">
                <a:moveTo>
                  <a:pt x="520331" y="248145"/>
                </a:moveTo>
                <a:lnTo>
                  <a:pt x="503186" y="248145"/>
                </a:lnTo>
                <a:lnTo>
                  <a:pt x="496239" y="255066"/>
                </a:lnTo>
                <a:lnTo>
                  <a:pt x="496239" y="272199"/>
                </a:lnTo>
                <a:lnTo>
                  <a:pt x="503186" y="279158"/>
                </a:lnTo>
                <a:lnTo>
                  <a:pt x="520331" y="279158"/>
                </a:lnTo>
                <a:lnTo>
                  <a:pt x="527278" y="272199"/>
                </a:lnTo>
                <a:lnTo>
                  <a:pt x="527278" y="255066"/>
                </a:lnTo>
                <a:lnTo>
                  <a:pt x="520331" y="248145"/>
                </a:lnTo>
                <a:close/>
              </a:path>
              <a:path w="775970" h="1520190">
                <a:moveTo>
                  <a:pt x="272199" y="248145"/>
                </a:moveTo>
                <a:lnTo>
                  <a:pt x="255092" y="248145"/>
                </a:lnTo>
                <a:lnTo>
                  <a:pt x="248132" y="255066"/>
                </a:lnTo>
                <a:lnTo>
                  <a:pt x="248132" y="272199"/>
                </a:lnTo>
                <a:lnTo>
                  <a:pt x="255092" y="279158"/>
                </a:lnTo>
                <a:lnTo>
                  <a:pt x="272199" y="279158"/>
                </a:lnTo>
                <a:lnTo>
                  <a:pt x="279146" y="272199"/>
                </a:lnTo>
                <a:lnTo>
                  <a:pt x="279146" y="255066"/>
                </a:lnTo>
                <a:lnTo>
                  <a:pt x="272199" y="248145"/>
                </a:lnTo>
                <a:close/>
              </a:path>
              <a:path w="775970" h="1520190">
                <a:moveTo>
                  <a:pt x="24053" y="248145"/>
                </a:moveTo>
                <a:lnTo>
                  <a:pt x="6946" y="248145"/>
                </a:lnTo>
                <a:lnTo>
                  <a:pt x="0" y="255066"/>
                </a:lnTo>
                <a:lnTo>
                  <a:pt x="0" y="272199"/>
                </a:lnTo>
                <a:lnTo>
                  <a:pt x="6946" y="279158"/>
                </a:lnTo>
                <a:lnTo>
                  <a:pt x="24053" y="279158"/>
                </a:lnTo>
                <a:lnTo>
                  <a:pt x="31013" y="272199"/>
                </a:lnTo>
                <a:lnTo>
                  <a:pt x="31013" y="255066"/>
                </a:lnTo>
                <a:lnTo>
                  <a:pt x="24053" y="248145"/>
                </a:lnTo>
                <a:close/>
              </a:path>
              <a:path w="775970" h="1520190">
                <a:moveTo>
                  <a:pt x="768464" y="0"/>
                </a:moveTo>
                <a:lnTo>
                  <a:pt x="751332" y="0"/>
                </a:lnTo>
                <a:lnTo>
                  <a:pt x="744372" y="6959"/>
                </a:lnTo>
                <a:lnTo>
                  <a:pt x="744372" y="24091"/>
                </a:lnTo>
                <a:lnTo>
                  <a:pt x="751332" y="31013"/>
                </a:lnTo>
                <a:lnTo>
                  <a:pt x="768464" y="31013"/>
                </a:lnTo>
                <a:lnTo>
                  <a:pt x="775385" y="24091"/>
                </a:lnTo>
                <a:lnTo>
                  <a:pt x="775385" y="6959"/>
                </a:lnTo>
                <a:lnTo>
                  <a:pt x="768464" y="0"/>
                </a:lnTo>
                <a:close/>
              </a:path>
              <a:path w="775970" h="1520190">
                <a:moveTo>
                  <a:pt x="520331" y="0"/>
                </a:moveTo>
                <a:lnTo>
                  <a:pt x="503186" y="0"/>
                </a:lnTo>
                <a:lnTo>
                  <a:pt x="496239" y="6959"/>
                </a:lnTo>
                <a:lnTo>
                  <a:pt x="496239" y="24091"/>
                </a:lnTo>
                <a:lnTo>
                  <a:pt x="503186" y="31013"/>
                </a:lnTo>
                <a:lnTo>
                  <a:pt x="520331" y="31013"/>
                </a:lnTo>
                <a:lnTo>
                  <a:pt x="527278" y="24091"/>
                </a:lnTo>
                <a:lnTo>
                  <a:pt x="527278" y="6959"/>
                </a:lnTo>
                <a:lnTo>
                  <a:pt x="520331" y="0"/>
                </a:lnTo>
                <a:close/>
              </a:path>
              <a:path w="775970" h="1520190">
                <a:moveTo>
                  <a:pt x="272199" y="0"/>
                </a:moveTo>
                <a:lnTo>
                  <a:pt x="255092" y="0"/>
                </a:lnTo>
                <a:lnTo>
                  <a:pt x="248132" y="6959"/>
                </a:lnTo>
                <a:lnTo>
                  <a:pt x="248132" y="24091"/>
                </a:lnTo>
                <a:lnTo>
                  <a:pt x="255092" y="31013"/>
                </a:lnTo>
                <a:lnTo>
                  <a:pt x="272199" y="31013"/>
                </a:lnTo>
                <a:lnTo>
                  <a:pt x="279146" y="24091"/>
                </a:lnTo>
                <a:lnTo>
                  <a:pt x="279146" y="6959"/>
                </a:lnTo>
                <a:lnTo>
                  <a:pt x="272199" y="0"/>
                </a:lnTo>
                <a:close/>
              </a:path>
              <a:path w="775970" h="1520190">
                <a:moveTo>
                  <a:pt x="24053" y="0"/>
                </a:moveTo>
                <a:lnTo>
                  <a:pt x="6946" y="0"/>
                </a:lnTo>
                <a:lnTo>
                  <a:pt x="0" y="6959"/>
                </a:lnTo>
                <a:lnTo>
                  <a:pt x="0" y="24091"/>
                </a:lnTo>
                <a:lnTo>
                  <a:pt x="6946" y="31013"/>
                </a:lnTo>
                <a:lnTo>
                  <a:pt x="24053" y="31013"/>
                </a:lnTo>
                <a:lnTo>
                  <a:pt x="31013" y="24091"/>
                </a:lnTo>
                <a:lnTo>
                  <a:pt x="31013" y="6959"/>
                </a:lnTo>
                <a:lnTo>
                  <a:pt x="24053" y="0"/>
                </a:lnTo>
                <a:close/>
              </a:path>
            </a:pathLst>
          </a:custGeom>
          <a:solidFill>
            <a:srgbClr val="ACA1D0"/>
          </a:solidFill>
        </p:spPr>
        <p:txBody>
          <a:bodyPr wrap="square" lIns="0" tIns="0" rIns="0" bIns="0" rtlCol="0"/>
          <a:lstStyle/>
          <a:p>
            <a:endParaRPr/>
          </a:p>
        </p:txBody>
      </p:sp>
      <p:sp>
        <p:nvSpPr>
          <p:cNvPr id="9" name="object 9">
            <a:extLst>
              <a:ext uri="{C183D7F6-B498-43B3-948B-1728B52AA6E4}">
                <adec:decorative xmlns:adec="http://schemas.microsoft.com/office/drawing/2017/decorative" val="1"/>
              </a:ext>
            </a:extLst>
          </p:cNvPr>
          <p:cNvSpPr/>
          <p:nvPr/>
        </p:nvSpPr>
        <p:spPr>
          <a:xfrm>
            <a:off x="9756275" y="3975110"/>
            <a:ext cx="775970" cy="1768475"/>
          </a:xfrm>
          <a:custGeom>
            <a:avLst/>
            <a:gdLst/>
            <a:ahLst/>
            <a:cxnLst/>
            <a:rect l="l" t="t" r="r" b="b"/>
            <a:pathLst>
              <a:path w="775970" h="1768475">
                <a:moveTo>
                  <a:pt x="768464" y="1736890"/>
                </a:moveTo>
                <a:lnTo>
                  <a:pt x="751332" y="1736890"/>
                </a:lnTo>
                <a:lnTo>
                  <a:pt x="744372" y="1743837"/>
                </a:lnTo>
                <a:lnTo>
                  <a:pt x="744372" y="1760956"/>
                </a:lnTo>
                <a:lnTo>
                  <a:pt x="751332" y="1767903"/>
                </a:lnTo>
                <a:lnTo>
                  <a:pt x="768464" y="1767903"/>
                </a:lnTo>
                <a:lnTo>
                  <a:pt x="775385" y="1760956"/>
                </a:lnTo>
                <a:lnTo>
                  <a:pt x="775385" y="1743837"/>
                </a:lnTo>
                <a:lnTo>
                  <a:pt x="768464" y="1736890"/>
                </a:lnTo>
                <a:close/>
              </a:path>
              <a:path w="775970" h="1768475">
                <a:moveTo>
                  <a:pt x="520331" y="1736890"/>
                </a:moveTo>
                <a:lnTo>
                  <a:pt x="503186" y="1736890"/>
                </a:lnTo>
                <a:lnTo>
                  <a:pt x="496239" y="1743837"/>
                </a:lnTo>
                <a:lnTo>
                  <a:pt x="496239" y="1760956"/>
                </a:lnTo>
                <a:lnTo>
                  <a:pt x="503186" y="1767903"/>
                </a:lnTo>
                <a:lnTo>
                  <a:pt x="520331" y="1767903"/>
                </a:lnTo>
                <a:lnTo>
                  <a:pt x="527278" y="1760956"/>
                </a:lnTo>
                <a:lnTo>
                  <a:pt x="527278" y="1743837"/>
                </a:lnTo>
                <a:lnTo>
                  <a:pt x="520331" y="1736890"/>
                </a:lnTo>
                <a:close/>
              </a:path>
              <a:path w="775970" h="1768475">
                <a:moveTo>
                  <a:pt x="272199" y="1736890"/>
                </a:moveTo>
                <a:lnTo>
                  <a:pt x="255092" y="1736890"/>
                </a:lnTo>
                <a:lnTo>
                  <a:pt x="248132" y="1743837"/>
                </a:lnTo>
                <a:lnTo>
                  <a:pt x="248132" y="1760956"/>
                </a:lnTo>
                <a:lnTo>
                  <a:pt x="255092" y="1767903"/>
                </a:lnTo>
                <a:lnTo>
                  <a:pt x="272199" y="1767903"/>
                </a:lnTo>
                <a:lnTo>
                  <a:pt x="279146" y="1760956"/>
                </a:lnTo>
                <a:lnTo>
                  <a:pt x="279146" y="1743837"/>
                </a:lnTo>
                <a:lnTo>
                  <a:pt x="272199" y="1736890"/>
                </a:lnTo>
                <a:close/>
              </a:path>
              <a:path w="775970" h="1768475">
                <a:moveTo>
                  <a:pt x="24053" y="1736890"/>
                </a:moveTo>
                <a:lnTo>
                  <a:pt x="6946" y="1736890"/>
                </a:lnTo>
                <a:lnTo>
                  <a:pt x="0" y="1743837"/>
                </a:lnTo>
                <a:lnTo>
                  <a:pt x="0" y="1760956"/>
                </a:lnTo>
                <a:lnTo>
                  <a:pt x="6946" y="1767903"/>
                </a:lnTo>
                <a:lnTo>
                  <a:pt x="24053" y="1767903"/>
                </a:lnTo>
                <a:lnTo>
                  <a:pt x="31013" y="1760956"/>
                </a:lnTo>
                <a:lnTo>
                  <a:pt x="31013" y="1743837"/>
                </a:lnTo>
                <a:lnTo>
                  <a:pt x="24053" y="1736890"/>
                </a:lnTo>
                <a:close/>
              </a:path>
              <a:path w="775970" h="1768475">
                <a:moveTo>
                  <a:pt x="768464" y="1488757"/>
                </a:moveTo>
                <a:lnTo>
                  <a:pt x="751332" y="1488757"/>
                </a:lnTo>
                <a:lnTo>
                  <a:pt x="744372" y="1495704"/>
                </a:lnTo>
                <a:lnTo>
                  <a:pt x="744372" y="1512849"/>
                </a:lnTo>
                <a:lnTo>
                  <a:pt x="751332" y="1519796"/>
                </a:lnTo>
                <a:lnTo>
                  <a:pt x="768464" y="1519796"/>
                </a:lnTo>
                <a:lnTo>
                  <a:pt x="775385" y="1512849"/>
                </a:lnTo>
                <a:lnTo>
                  <a:pt x="775385" y="1495704"/>
                </a:lnTo>
                <a:lnTo>
                  <a:pt x="768464" y="1488757"/>
                </a:lnTo>
                <a:close/>
              </a:path>
              <a:path w="775970" h="1768475">
                <a:moveTo>
                  <a:pt x="520331" y="1488757"/>
                </a:moveTo>
                <a:lnTo>
                  <a:pt x="503186" y="1488757"/>
                </a:lnTo>
                <a:lnTo>
                  <a:pt x="496239" y="1495704"/>
                </a:lnTo>
                <a:lnTo>
                  <a:pt x="496239" y="1512849"/>
                </a:lnTo>
                <a:lnTo>
                  <a:pt x="503186" y="1519796"/>
                </a:lnTo>
                <a:lnTo>
                  <a:pt x="520331" y="1519796"/>
                </a:lnTo>
                <a:lnTo>
                  <a:pt x="527278" y="1512849"/>
                </a:lnTo>
                <a:lnTo>
                  <a:pt x="527278" y="1495704"/>
                </a:lnTo>
                <a:lnTo>
                  <a:pt x="520331" y="1488757"/>
                </a:lnTo>
                <a:close/>
              </a:path>
              <a:path w="775970" h="1768475">
                <a:moveTo>
                  <a:pt x="272199" y="1488757"/>
                </a:moveTo>
                <a:lnTo>
                  <a:pt x="255092" y="1488757"/>
                </a:lnTo>
                <a:lnTo>
                  <a:pt x="248132" y="1495704"/>
                </a:lnTo>
                <a:lnTo>
                  <a:pt x="248132" y="1512849"/>
                </a:lnTo>
                <a:lnTo>
                  <a:pt x="255092" y="1519796"/>
                </a:lnTo>
                <a:lnTo>
                  <a:pt x="272199" y="1519796"/>
                </a:lnTo>
                <a:lnTo>
                  <a:pt x="279146" y="1512849"/>
                </a:lnTo>
                <a:lnTo>
                  <a:pt x="279146" y="1495704"/>
                </a:lnTo>
                <a:lnTo>
                  <a:pt x="272199" y="1488757"/>
                </a:lnTo>
                <a:close/>
              </a:path>
              <a:path w="775970" h="1768475">
                <a:moveTo>
                  <a:pt x="24053" y="1488757"/>
                </a:moveTo>
                <a:lnTo>
                  <a:pt x="6946" y="1488757"/>
                </a:lnTo>
                <a:lnTo>
                  <a:pt x="0" y="1495704"/>
                </a:lnTo>
                <a:lnTo>
                  <a:pt x="0" y="1512849"/>
                </a:lnTo>
                <a:lnTo>
                  <a:pt x="6946" y="1519796"/>
                </a:lnTo>
                <a:lnTo>
                  <a:pt x="24053" y="1519796"/>
                </a:lnTo>
                <a:lnTo>
                  <a:pt x="31013" y="1512849"/>
                </a:lnTo>
                <a:lnTo>
                  <a:pt x="31013" y="1495704"/>
                </a:lnTo>
                <a:lnTo>
                  <a:pt x="24053" y="1488757"/>
                </a:lnTo>
                <a:close/>
              </a:path>
              <a:path w="775970" h="1768475">
                <a:moveTo>
                  <a:pt x="768464" y="1240650"/>
                </a:moveTo>
                <a:lnTo>
                  <a:pt x="751332" y="1240650"/>
                </a:lnTo>
                <a:lnTo>
                  <a:pt x="744372" y="1247571"/>
                </a:lnTo>
                <a:lnTo>
                  <a:pt x="744372" y="1264704"/>
                </a:lnTo>
                <a:lnTo>
                  <a:pt x="751332" y="1271663"/>
                </a:lnTo>
                <a:lnTo>
                  <a:pt x="768464" y="1271663"/>
                </a:lnTo>
                <a:lnTo>
                  <a:pt x="775385" y="1264704"/>
                </a:lnTo>
                <a:lnTo>
                  <a:pt x="775385" y="1247571"/>
                </a:lnTo>
                <a:lnTo>
                  <a:pt x="768464" y="1240650"/>
                </a:lnTo>
                <a:close/>
              </a:path>
              <a:path w="775970" h="1768475">
                <a:moveTo>
                  <a:pt x="520331" y="1240650"/>
                </a:moveTo>
                <a:lnTo>
                  <a:pt x="503186" y="1240650"/>
                </a:lnTo>
                <a:lnTo>
                  <a:pt x="496239" y="1247571"/>
                </a:lnTo>
                <a:lnTo>
                  <a:pt x="496239" y="1264704"/>
                </a:lnTo>
                <a:lnTo>
                  <a:pt x="503186" y="1271663"/>
                </a:lnTo>
                <a:lnTo>
                  <a:pt x="520331" y="1271663"/>
                </a:lnTo>
                <a:lnTo>
                  <a:pt x="527278" y="1264704"/>
                </a:lnTo>
                <a:lnTo>
                  <a:pt x="527278" y="1247571"/>
                </a:lnTo>
                <a:lnTo>
                  <a:pt x="520331" y="1240650"/>
                </a:lnTo>
                <a:close/>
              </a:path>
              <a:path w="775970" h="1768475">
                <a:moveTo>
                  <a:pt x="272199" y="1240650"/>
                </a:moveTo>
                <a:lnTo>
                  <a:pt x="255092" y="1240650"/>
                </a:lnTo>
                <a:lnTo>
                  <a:pt x="248132" y="1247571"/>
                </a:lnTo>
                <a:lnTo>
                  <a:pt x="248132" y="1264704"/>
                </a:lnTo>
                <a:lnTo>
                  <a:pt x="255092" y="1271663"/>
                </a:lnTo>
                <a:lnTo>
                  <a:pt x="272199" y="1271663"/>
                </a:lnTo>
                <a:lnTo>
                  <a:pt x="279146" y="1264704"/>
                </a:lnTo>
                <a:lnTo>
                  <a:pt x="279146" y="1247571"/>
                </a:lnTo>
                <a:lnTo>
                  <a:pt x="272199" y="1240650"/>
                </a:lnTo>
                <a:close/>
              </a:path>
              <a:path w="775970" h="1768475">
                <a:moveTo>
                  <a:pt x="24053" y="1240650"/>
                </a:moveTo>
                <a:lnTo>
                  <a:pt x="6946" y="1240650"/>
                </a:lnTo>
                <a:lnTo>
                  <a:pt x="0" y="1247571"/>
                </a:lnTo>
                <a:lnTo>
                  <a:pt x="0" y="1264704"/>
                </a:lnTo>
                <a:lnTo>
                  <a:pt x="6946" y="1271663"/>
                </a:lnTo>
                <a:lnTo>
                  <a:pt x="24053" y="1271663"/>
                </a:lnTo>
                <a:lnTo>
                  <a:pt x="31013" y="1264704"/>
                </a:lnTo>
                <a:lnTo>
                  <a:pt x="31013" y="1247571"/>
                </a:lnTo>
                <a:lnTo>
                  <a:pt x="24053" y="1240650"/>
                </a:lnTo>
                <a:close/>
              </a:path>
              <a:path w="775970" h="1768475">
                <a:moveTo>
                  <a:pt x="768464" y="992517"/>
                </a:moveTo>
                <a:lnTo>
                  <a:pt x="751332" y="992517"/>
                </a:lnTo>
                <a:lnTo>
                  <a:pt x="744372" y="999464"/>
                </a:lnTo>
                <a:lnTo>
                  <a:pt x="744372" y="1016571"/>
                </a:lnTo>
                <a:lnTo>
                  <a:pt x="751332" y="1023531"/>
                </a:lnTo>
                <a:lnTo>
                  <a:pt x="768464" y="1023531"/>
                </a:lnTo>
                <a:lnTo>
                  <a:pt x="775385" y="1016571"/>
                </a:lnTo>
                <a:lnTo>
                  <a:pt x="775385" y="999464"/>
                </a:lnTo>
                <a:lnTo>
                  <a:pt x="768464" y="992517"/>
                </a:lnTo>
                <a:close/>
              </a:path>
              <a:path w="775970" h="1768475">
                <a:moveTo>
                  <a:pt x="520331" y="992517"/>
                </a:moveTo>
                <a:lnTo>
                  <a:pt x="503186" y="992517"/>
                </a:lnTo>
                <a:lnTo>
                  <a:pt x="496239" y="999464"/>
                </a:lnTo>
                <a:lnTo>
                  <a:pt x="496239" y="1016571"/>
                </a:lnTo>
                <a:lnTo>
                  <a:pt x="503186" y="1023531"/>
                </a:lnTo>
                <a:lnTo>
                  <a:pt x="520331" y="1023531"/>
                </a:lnTo>
                <a:lnTo>
                  <a:pt x="527278" y="1016571"/>
                </a:lnTo>
                <a:lnTo>
                  <a:pt x="527278" y="999464"/>
                </a:lnTo>
                <a:lnTo>
                  <a:pt x="520331" y="992517"/>
                </a:lnTo>
                <a:close/>
              </a:path>
              <a:path w="775970" h="1768475">
                <a:moveTo>
                  <a:pt x="272199" y="992517"/>
                </a:moveTo>
                <a:lnTo>
                  <a:pt x="255092" y="992517"/>
                </a:lnTo>
                <a:lnTo>
                  <a:pt x="248132" y="999464"/>
                </a:lnTo>
                <a:lnTo>
                  <a:pt x="248132" y="1016571"/>
                </a:lnTo>
                <a:lnTo>
                  <a:pt x="255092" y="1023531"/>
                </a:lnTo>
                <a:lnTo>
                  <a:pt x="272199" y="1023531"/>
                </a:lnTo>
                <a:lnTo>
                  <a:pt x="279146" y="1016571"/>
                </a:lnTo>
                <a:lnTo>
                  <a:pt x="279146" y="999464"/>
                </a:lnTo>
                <a:lnTo>
                  <a:pt x="272199" y="992517"/>
                </a:lnTo>
                <a:close/>
              </a:path>
              <a:path w="775970" h="1768475">
                <a:moveTo>
                  <a:pt x="24053" y="992517"/>
                </a:moveTo>
                <a:lnTo>
                  <a:pt x="6946" y="992517"/>
                </a:lnTo>
                <a:lnTo>
                  <a:pt x="0" y="999464"/>
                </a:lnTo>
                <a:lnTo>
                  <a:pt x="0" y="1016571"/>
                </a:lnTo>
                <a:lnTo>
                  <a:pt x="6946" y="1023531"/>
                </a:lnTo>
                <a:lnTo>
                  <a:pt x="24053" y="1023531"/>
                </a:lnTo>
                <a:lnTo>
                  <a:pt x="31013" y="1016571"/>
                </a:lnTo>
                <a:lnTo>
                  <a:pt x="31013" y="999464"/>
                </a:lnTo>
                <a:lnTo>
                  <a:pt x="24053" y="992517"/>
                </a:lnTo>
                <a:close/>
              </a:path>
              <a:path w="775970" h="1768475">
                <a:moveTo>
                  <a:pt x="768464" y="744385"/>
                </a:moveTo>
                <a:lnTo>
                  <a:pt x="751332" y="744385"/>
                </a:lnTo>
                <a:lnTo>
                  <a:pt x="744372" y="751332"/>
                </a:lnTo>
                <a:lnTo>
                  <a:pt x="744372" y="768464"/>
                </a:lnTo>
                <a:lnTo>
                  <a:pt x="751332" y="775398"/>
                </a:lnTo>
                <a:lnTo>
                  <a:pt x="768464" y="775398"/>
                </a:lnTo>
                <a:lnTo>
                  <a:pt x="775385" y="768464"/>
                </a:lnTo>
                <a:lnTo>
                  <a:pt x="775385" y="751332"/>
                </a:lnTo>
                <a:lnTo>
                  <a:pt x="768464" y="744385"/>
                </a:lnTo>
                <a:close/>
              </a:path>
              <a:path w="775970" h="1768475">
                <a:moveTo>
                  <a:pt x="520331" y="744385"/>
                </a:moveTo>
                <a:lnTo>
                  <a:pt x="503186" y="744385"/>
                </a:lnTo>
                <a:lnTo>
                  <a:pt x="496239" y="751332"/>
                </a:lnTo>
                <a:lnTo>
                  <a:pt x="496239" y="768464"/>
                </a:lnTo>
                <a:lnTo>
                  <a:pt x="503186" y="775398"/>
                </a:lnTo>
                <a:lnTo>
                  <a:pt x="520331" y="775398"/>
                </a:lnTo>
                <a:lnTo>
                  <a:pt x="527278" y="768464"/>
                </a:lnTo>
                <a:lnTo>
                  <a:pt x="527278" y="751332"/>
                </a:lnTo>
                <a:lnTo>
                  <a:pt x="520331" y="744385"/>
                </a:lnTo>
                <a:close/>
              </a:path>
              <a:path w="775970" h="1768475">
                <a:moveTo>
                  <a:pt x="272199" y="744385"/>
                </a:moveTo>
                <a:lnTo>
                  <a:pt x="255092" y="744385"/>
                </a:lnTo>
                <a:lnTo>
                  <a:pt x="248132" y="751332"/>
                </a:lnTo>
                <a:lnTo>
                  <a:pt x="248132" y="768464"/>
                </a:lnTo>
                <a:lnTo>
                  <a:pt x="255092" y="775398"/>
                </a:lnTo>
                <a:lnTo>
                  <a:pt x="272199" y="775398"/>
                </a:lnTo>
                <a:lnTo>
                  <a:pt x="279146" y="768464"/>
                </a:lnTo>
                <a:lnTo>
                  <a:pt x="279146" y="751332"/>
                </a:lnTo>
                <a:lnTo>
                  <a:pt x="272199" y="744385"/>
                </a:lnTo>
                <a:close/>
              </a:path>
              <a:path w="775970" h="1768475">
                <a:moveTo>
                  <a:pt x="24053" y="744385"/>
                </a:moveTo>
                <a:lnTo>
                  <a:pt x="6946" y="744385"/>
                </a:lnTo>
                <a:lnTo>
                  <a:pt x="0" y="751332"/>
                </a:lnTo>
                <a:lnTo>
                  <a:pt x="0" y="768464"/>
                </a:lnTo>
                <a:lnTo>
                  <a:pt x="6946" y="775398"/>
                </a:lnTo>
                <a:lnTo>
                  <a:pt x="24053" y="775398"/>
                </a:lnTo>
                <a:lnTo>
                  <a:pt x="31013" y="768464"/>
                </a:lnTo>
                <a:lnTo>
                  <a:pt x="31013" y="751332"/>
                </a:lnTo>
                <a:lnTo>
                  <a:pt x="24053" y="744385"/>
                </a:lnTo>
                <a:close/>
              </a:path>
              <a:path w="775970" h="1768475">
                <a:moveTo>
                  <a:pt x="768464" y="496277"/>
                </a:moveTo>
                <a:lnTo>
                  <a:pt x="751332" y="496277"/>
                </a:lnTo>
                <a:lnTo>
                  <a:pt x="744372" y="503199"/>
                </a:lnTo>
                <a:lnTo>
                  <a:pt x="744372" y="520331"/>
                </a:lnTo>
                <a:lnTo>
                  <a:pt x="751332" y="527291"/>
                </a:lnTo>
                <a:lnTo>
                  <a:pt x="768464" y="527291"/>
                </a:lnTo>
                <a:lnTo>
                  <a:pt x="775385" y="520331"/>
                </a:lnTo>
                <a:lnTo>
                  <a:pt x="775385" y="503199"/>
                </a:lnTo>
                <a:lnTo>
                  <a:pt x="768464" y="496277"/>
                </a:lnTo>
                <a:close/>
              </a:path>
              <a:path w="775970" h="1768475">
                <a:moveTo>
                  <a:pt x="520331" y="496277"/>
                </a:moveTo>
                <a:lnTo>
                  <a:pt x="503186" y="496277"/>
                </a:lnTo>
                <a:lnTo>
                  <a:pt x="496239" y="503199"/>
                </a:lnTo>
                <a:lnTo>
                  <a:pt x="496239" y="520331"/>
                </a:lnTo>
                <a:lnTo>
                  <a:pt x="503186" y="527291"/>
                </a:lnTo>
                <a:lnTo>
                  <a:pt x="520331" y="527291"/>
                </a:lnTo>
                <a:lnTo>
                  <a:pt x="527278" y="520331"/>
                </a:lnTo>
                <a:lnTo>
                  <a:pt x="527278" y="503199"/>
                </a:lnTo>
                <a:lnTo>
                  <a:pt x="520331" y="496277"/>
                </a:lnTo>
                <a:close/>
              </a:path>
              <a:path w="775970" h="1768475">
                <a:moveTo>
                  <a:pt x="272199" y="496277"/>
                </a:moveTo>
                <a:lnTo>
                  <a:pt x="255092" y="496277"/>
                </a:lnTo>
                <a:lnTo>
                  <a:pt x="248132" y="503199"/>
                </a:lnTo>
                <a:lnTo>
                  <a:pt x="248132" y="520331"/>
                </a:lnTo>
                <a:lnTo>
                  <a:pt x="255092" y="527291"/>
                </a:lnTo>
                <a:lnTo>
                  <a:pt x="272199" y="527291"/>
                </a:lnTo>
                <a:lnTo>
                  <a:pt x="279146" y="520331"/>
                </a:lnTo>
                <a:lnTo>
                  <a:pt x="279146" y="503199"/>
                </a:lnTo>
                <a:lnTo>
                  <a:pt x="272199" y="496277"/>
                </a:lnTo>
                <a:close/>
              </a:path>
              <a:path w="775970" h="1768475">
                <a:moveTo>
                  <a:pt x="24053" y="496277"/>
                </a:moveTo>
                <a:lnTo>
                  <a:pt x="6946" y="496277"/>
                </a:lnTo>
                <a:lnTo>
                  <a:pt x="0" y="503199"/>
                </a:lnTo>
                <a:lnTo>
                  <a:pt x="0" y="520331"/>
                </a:lnTo>
                <a:lnTo>
                  <a:pt x="6946" y="527291"/>
                </a:lnTo>
                <a:lnTo>
                  <a:pt x="24053" y="527291"/>
                </a:lnTo>
                <a:lnTo>
                  <a:pt x="31013" y="520331"/>
                </a:lnTo>
                <a:lnTo>
                  <a:pt x="31013" y="503199"/>
                </a:lnTo>
                <a:lnTo>
                  <a:pt x="24053" y="496277"/>
                </a:lnTo>
                <a:close/>
              </a:path>
              <a:path w="775970" h="1768475">
                <a:moveTo>
                  <a:pt x="768464" y="248145"/>
                </a:moveTo>
                <a:lnTo>
                  <a:pt x="751332" y="248145"/>
                </a:lnTo>
                <a:lnTo>
                  <a:pt x="744372" y="255092"/>
                </a:lnTo>
                <a:lnTo>
                  <a:pt x="744372" y="272199"/>
                </a:lnTo>
                <a:lnTo>
                  <a:pt x="751332" y="279158"/>
                </a:lnTo>
                <a:lnTo>
                  <a:pt x="768464" y="279158"/>
                </a:lnTo>
                <a:lnTo>
                  <a:pt x="775385" y="272199"/>
                </a:lnTo>
                <a:lnTo>
                  <a:pt x="775385" y="255092"/>
                </a:lnTo>
                <a:lnTo>
                  <a:pt x="768464" y="248145"/>
                </a:lnTo>
                <a:close/>
              </a:path>
              <a:path w="775970" h="1768475">
                <a:moveTo>
                  <a:pt x="520331" y="248145"/>
                </a:moveTo>
                <a:lnTo>
                  <a:pt x="503186" y="248145"/>
                </a:lnTo>
                <a:lnTo>
                  <a:pt x="496239" y="255092"/>
                </a:lnTo>
                <a:lnTo>
                  <a:pt x="496239" y="272199"/>
                </a:lnTo>
                <a:lnTo>
                  <a:pt x="503186" y="279158"/>
                </a:lnTo>
                <a:lnTo>
                  <a:pt x="520331" y="279158"/>
                </a:lnTo>
                <a:lnTo>
                  <a:pt x="527278" y="272199"/>
                </a:lnTo>
                <a:lnTo>
                  <a:pt x="527278" y="255092"/>
                </a:lnTo>
                <a:lnTo>
                  <a:pt x="520331" y="248145"/>
                </a:lnTo>
                <a:close/>
              </a:path>
              <a:path w="775970" h="1768475">
                <a:moveTo>
                  <a:pt x="272199" y="248145"/>
                </a:moveTo>
                <a:lnTo>
                  <a:pt x="255092" y="248145"/>
                </a:lnTo>
                <a:lnTo>
                  <a:pt x="248132" y="255092"/>
                </a:lnTo>
                <a:lnTo>
                  <a:pt x="248132" y="272199"/>
                </a:lnTo>
                <a:lnTo>
                  <a:pt x="255092" y="279158"/>
                </a:lnTo>
                <a:lnTo>
                  <a:pt x="272199" y="279158"/>
                </a:lnTo>
                <a:lnTo>
                  <a:pt x="279146" y="272199"/>
                </a:lnTo>
                <a:lnTo>
                  <a:pt x="279146" y="255092"/>
                </a:lnTo>
                <a:lnTo>
                  <a:pt x="272199" y="248145"/>
                </a:lnTo>
                <a:close/>
              </a:path>
              <a:path w="775970" h="1768475">
                <a:moveTo>
                  <a:pt x="24053" y="248145"/>
                </a:moveTo>
                <a:lnTo>
                  <a:pt x="6946" y="248145"/>
                </a:lnTo>
                <a:lnTo>
                  <a:pt x="0" y="255092"/>
                </a:lnTo>
                <a:lnTo>
                  <a:pt x="0" y="272199"/>
                </a:lnTo>
                <a:lnTo>
                  <a:pt x="6946" y="279158"/>
                </a:lnTo>
                <a:lnTo>
                  <a:pt x="24053" y="279158"/>
                </a:lnTo>
                <a:lnTo>
                  <a:pt x="31013" y="272199"/>
                </a:lnTo>
                <a:lnTo>
                  <a:pt x="31013" y="255092"/>
                </a:lnTo>
                <a:lnTo>
                  <a:pt x="24053" y="248145"/>
                </a:lnTo>
                <a:close/>
              </a:path>
              <a:path w="775970" h="1768475">
                <a:moveTo>
                  <a:pt x="768464" y="0"/>
                </a:moveTo>
                <a:lnTo>
                  <a:pt x="751332" y="0"/>
                </a:lnTo>
                <a:lnTo>
                  <a:pt x="744372" y="6959"/>
                </a:lnTo>
                <a:lnTo>
                  <a:pt x="744372" y="24091"/>
                </a:lnTo>
                <a:lnTo>
                  <a:pt x="751332" y="31013"/>
                </a:lnTo>
                <a:lnTo>
                  <a:pt x="768464" y="31013"/>
                </a:lnTo>
                <a:lnTo>
                  <a:pt x="775385" y="24091"/>
                </a:lnTo>
                <a:lnTo>
                  <a:pt x="775385" y="6959"/>
                </a:lnTo>
                <a:lnTo>
                  <a:pt x="768464" y="0"/>
                </a:lnTo>
                <a:close/>
              </a:path>
              <a:path w="775970" h="1768475">
                <a:moveTo>
                  <a:pt x="520331" y="0"/>
                </a:moveTo>
                <a:lnTo>
                  <a:pt x="503186" y="0"/>
                </a:lnTo>
                <a:lnTo>
                  <a:pt x="496239" y="6959"/>
                </a:lnTo>
                <a:lnTo>
                  <a:pt x="496239" y="24091"/>
                </a:lnTo>
                <a:lnTo>
                  <a:pt x="503186" y="31013"/>
                </a:lnTo>
                <a:lnTo>
                  <a:pt x="520331" y="31013"/>
                </a:lnTo>
                <a:lnTo>
                  <a:pt x="527278" y="24091"/>
                </a:lnTo>
                <a:lnTo>
                  <a:pt x="527278" y="6959"/>
                </a:lnTo>
                <a:lnTo>
                  <a:pt x="520331" y="0"/>
                </a:lnTo>
                <a:close/>
              </a:path>
              <a:path w="775970" h="1768475">
                <a:moveTo>
                  <a:pt x="272199" y="0"/>
                </a:moveTo>
                <a:lnTo>
                  <a:pt x="255092" y="0"/>
                </a:lnTo>
                <a:lnTo>
                  <a:pt x="248132" y="6959"/>
                </a:lnTo>
                <a:lnTo>
                  <a:pt x="248132" y="24091"/>
                </a:lnTo>
                <a:lnTo>
                  <a:pt x="255092" y="31013"/>
                </a:lnTo>
                <a:lnTo>
                  <a:pt x="272199" y="31013"/>
                </a:lnTo>
                <a:lnTo>
                  <a:pt x="279146" y="24091"/>
                </a:lnTo>
                <a:lnTo>
                  <a:pt x="279146" y="6959"/>
                </a:lnTo>
                <a:lnTo>
                  <a:pt x="272199" y="0"/>
                </a:lnTo>
                <a:close/>
              </a:path>
              <a:path w="775970" h="1768475">
                <a:moveTo>
                  <a:pt x="24053" y="0"/>
                </a:moveTo>
                <a:lnTo>
                  <a:pt x="6946" y="0"/>
                </a:lnTo>
                <a:lnTo>
                  <a:pt x="0" y="6959"/>
                </a:lnTo>
                <a:lnTo>
                  <a:pt x="0" y="24091"/>
                </a:lnTo>
                <a:lnTo>
                  <a:pt x="6946" y="31013"/>
                </a:lnTo>
                <a:lnTo>
                  <a:pt x="24053" y="31013"/>
                </a:lnTo>
                <a:lnTo>
                  <a:pt x="31013" y="24091"/>
                </a:lnTo>
                <a:lnTo>
                  <a:pt x="31013" y="6959"/>
                </a:lnTo>
                <a:lnTo>
                  <a:pt x="24053" y="0"/>
                </a:lnTo>
                <a:close/>
              </a:path>
            </a:pathLst>
          </a:custGeom>
          <a:solidFill>
            <a:srgbClr val="ACA1D0"/>
          </a:solidFill>
        </p:spPr>
        <p:txBody>
          <a:bodyPr wrap="square" lIns="0" tIns="0" rIns="0" bIns="0" rtlCol="0"/>
          <a:lstStyle/>
          <a:p>
            <a:endParaRPr/>
          </a:p>
        </p:txBody>
      </p:sp>
      <p:sp>
        <p:nvSpPr>
          <p:cNvPr id="10" name="object 10">
            <a:extLst>
              <a:ext uri="{C183D7F6-B498-43B3-948B-1728B52AA6E4}">
                <adec:decorative xmlns:adec="http://schemas.microsoft.com/office/drawing/2017/decorative" val="1"/>
              </a:ext>
            </a:extLst>
          </p:cNvPr>
          <p:cNvSpPr/>
          <p:nvPr/>
        </p:nvSpPr>
        <p:spPr>
          <a:xfrm>
            <a:off x="9756275" y="1990106"/>
            <a:ext cx="775970" cy="1768475"/>
          </a:xfrm>
          <a:custGeom>
            <a:avLst/>
            <a:gdLst/>
            <a:ahLst/>
            <a:cxnLst/>
            <a:rect l="l" t="t" r="r" b="b"/>
            <a:pathLst>
              <a:path w="775970" h="1768475">
                <a:moveTo>
                  <a:pt x="768464" y="1736890"/>
                </a:moveTo>
                <a:lnTo>
                  <a:pt x="751332" y="1736890"/>
                </a:lnTo>
                <a:lnTo>
                  <a:pt x="744372" y="1743849"/>
                </a:lnTo>
                <a:lnTo>
                  <a:pt x="744372" y="1760956"/>
                </a:lnTo>
                <a:lnTo>
                  <a:pt x="751332" y="1767903"/>
                </a:lnTo>
                <a:lnTo>
                  <a:pt x="768464" y="1767903"/>
                </a:lnTo>
                <a:lnTo>
                  <a:pt x="775385" y="1760956"/>
                </a:lnTo>
                <a:lnTo>
                  <a:pt x="775385" y="1743849"/>
                </a:lnTo>
                <a:lnTo>
                  <a:pt x="768464" y="1736890"/>
                </a:lnTo>
                <a:close/>
              </a:path>
              <a:path w="775970" h="1768475">
                <a:moveTo>
                  <a:pt x="520331" y="1736890"/>
                </a:moveTo>
                <a:lnTo>
                  <a:pt x="503186" y="1736890"/>
                </a:lnTo>
                <a:lnTo>
                  <a:pt x="496239" y="1743849"/>
                </a:lnTo>
                <a:lnTo>
                  <a:pt x="496239" y="1760956"/>
                </a:lnTo>
                <a:lnTo>
                  <a:pt x="503186" y="1767903"/>
                </a:lnTo>
                <a:lnTo>
                  <a:pt x="520331" y="1767903"/>
                </a:lnTo>
                <a:lnTo>
                  <a:pt x="527278" y="1760956"/>
                </a:lnTo>
                <a:lnTo>
                  <a:pt x="527278" y="1743849"/>
                </a:lnTo>
                <a:lnTo>
                  <a:pt x="520331" y="1736890"/>
                </a:lnTo>
                <a:close/>
              </a:path>
              <a:path w="775970" h="1768475">
                <a:moveTo>
                  <a:pt x="272199" y="1736890"/>
                </a:moveTo>
                <a:lnTo>
                  <a:pt x="255092" y="1736890"/>
                </a:lnTo>
                <a:lnTo>
                  <a:pt x="248132" y="1743849"/>
                </a:lnTo>
                <a:lnTo>
                  <a:pt x="248132" y="1760956"/>
                </a:lnTo>
                <a:lnTo>
                  <a:pt x="255092" y="1767903"/>
                </a:lnTo>
                <a:lnTo>
                  <a:pt x="272199" y="1767903"/>
                </a:lnTo>
                <a:lnTo>
                  <a:pt x="279146" y="1760956"/>
                </a:lnTo>
                <a:lnTo>
                  <a:pt x="279146" y="1743849"/>
                </a:lnTo>
                <a:lnTo>
                  <a:pt x="272199" y="1736890"/>
                </a:lnTo>
                <a:close/>
              </a:path>
              <a:path w="775970" h="1768475">
                <a:moveTo>
                  <a:pt x="24053" y="1736890"/>
                </a:moveTo>
                <a:lnTo>
                  <a:pt x="6946" y="1736890"/>
                </a:lnTo>
                <a:lnTo>
                  <a:pt x="0" y="1743849"/>
                </a:lnTo>
                <a:lnTo>
                  <a:pt x="0" y="1760956"/>
                </a:lnTo>
                <a:lnTo>
                  <a:pt x="6946" y="1767903"/>
                </a:lnTo>
                <a:lnTo>
                  <a:pt x="24053" y="1767903"/>
                </a:lnTo>
                <a:lnTo>
                  <a:pt x="31013" y="1760956"/>
                </a:lnTo>
                <a:lnTo>
                  <a:pt x="31013" y="1743849"/>
                </a:lnTo>
                <a:lnTo>
                  <a:pt x="24053" y="1736890"/>
                </a:lnTo>
                <a:close/>
              </a:path>
              <a:path w="775970" h="1768475">
                <a:moveTo>
                  <a:pt x="768464" y="1488757"/>
                </a:moveTo>
                <a:lnTo>
                  <a:pt x="751332" y="1488757"/>
                </a:lnTo>
                <a:lnTo>
                  <a:pt x="744372" y="1495704"/>
                </a:lnTo>
                <a:lnTo>
                  <a:pt x="744372" y="1512849"/>
                </a:lnTo>
                <a:lnTo>
                  <a:pt x="751332" y="1519770"/>
                </a:lnTo>
                <a:lnTo>
                  <a:pt x="768464" y="1519770"/>
                </a:lnTo>
                <a:lnTo>
                  <a:pt x="775385" y="1512849"/>
                </a:lnTo>
                <a:lnTo>
                  <a:pt x="775385" y="1495704"/>
                </a:lnTo>
                <a:lnTo>
                  <a:pt x="768464" y="1488757"/>
                </a:lnTo>
                <a:close/>
              </a:path>
              <a:path w="775970" h="1768475">
                <a:moveTo>
                  <a:pt x="520331" y="1488757"/>
                </a:moveTo>
                <a:lnTo>
                  <a:pt x="503186" y="1488757"/>
                </a:lnTo>
                <a:lnTo>
                  <a:pt x="496239" y="1495704"/>
                </a:lnTo>
                <a:lnTo>
                  <a:pt x="496239" y="1512849"/>
                </a:lnTo>
                <a:lnTo>
                  <a:pt x="503186" y="1519770"/>
                </a:lnTo>
                <a:lnTo>
                  <a:pt x="520331" y="1519770"/>
                </a:lnTo>
                <a:lnTo>
                  <a:pt x="527278" y="1512849"/>
                </a:lnTo>
                <a:lnTo>
                  <a:pt x="527278" y="1495704"/>
                </a:lnTo>
                <a:lnTo>
                  <a:pt x="520331" y="1488757"/>
                </a:lnTo>
                <a:close/>
              </a:path>
              <a:path w="775970" h="1768475">
                <a:moveTo>
                  <a:pt x="272199" y="1488757"/>
                </a:moveTo>
                <a:lnTo>
                  <a:pt x="255092" y="1488757"/>
                </a:lnTo>
                <a:lnTo>
                  <a:pt x="248132" y="1495704"/>
                </a:lnTo>
                <a:lnTo>
                  <a:pt x="248132" y="1512849"/>
                </a:lnTo>
                <a:lnTo>
                  <a:pt x="255092" y="1519770"/>
                </a:lnTo>
                <a:lnTo>
                  <a:pt x="272199" y="1519770"/>
                </a:lnTo>
                <a:lnTo>
                  <a:pt x="279146" y="1512849"/>
                </a:lnTo>
                <a:lnTo>
                  <a:pt x="279146" y="1495704"/>
                </a:lnTo>
                <a:lnTo>
                  <a:pt x="272199" y="1488757"/>
                </a:lnTo>
                <a:close/>
              </a:path>
              <a:path w="775970" h="1768475">
                <a:moveTo>
                  <a:pt x="24053" y="1488757"/>
                </a:moveTo>
                <a:lnTo>
                  <a:pt x="6946" y="1488757"/>
                </a:lnTo>
                <a:lnTo>
                  <a:pt x="0" y="1495704"/>
                </a:lnTo>
                <a:lnTo>
                  <a:pt x="0" y="1512849"/>
                </a:lnTo>
                <a:lnTo>
                  <a:pt x="6946" y="1519770"/>
                </a:lnTo>
                <a:lnTo>
                  <a:pt x="24053" y="1519770"/>
                </a:lnTo>
                <a:lnTo>
                  <a:pt x="31013" y="1512849"/>
                </a:lnTo>
                <a:lnTo>
                  <a:pt x="31013" y="1495704"/>
                </a:lnTo>
                <a:lnTo>
                  <a:pt x="24053" y="1488757"/>
                </a:lnTo>
                <a:close/>
              </a:path>
              <a:path w="775970" h="1768475">
                <a:moveTo>
                  <a:pt x="768464" y="1240650"/>
                </a:moveTo>
                <a:lnTo>
                  <a:pt x="751332" y="1240650"/>
                </a:lnTo>
                <a:lnTo>
                  <a:pt x="744372" y="1247571"/>
                </a:lnTo>
                <a:lnTo>
                  <a:pt x="744372" y="1264716"/>
                </a:lnTo>
                <a:lnTo>
                  <a:pt x="751332" y="1271663"/>
                </a:lnTo>
                <a:lnTo>
                  <a:pt x="768464" y="1271663"/>
                </a:lnTo>
                <a:lnTo>
                  <a:pt x="775385" y="1264716"/>
                </a:lnTo>
                <a:lnTo>
                  <a:pt x="775385" y="1247571"/>
                </a:lnTo>
                <a:lnTo>
                  <a:pt x="768464" y="1240650"/>
                </a:lnTo>
                <a:close/>
              </a:path>
              <a:path w="775970" h="1768475">
                <a:moveTo>
                  <a:pt x="520331" y="1240650"/>
                </a:moveTo>
                <a:lnTo>
                  <a:pt x="503186" y="1240650"/>
                </a:lnTo>
                <a:lnTo>
                  <a:pt x="496239" y="1247571"/>
                </a:lnTo>
                <a:lnTo>
                  <a:pt x="496239" y="1264716"/>
                </a:lnTo>
                <a:lnTo>
                  <a:pt x="503186" y="1271663"/>
                </a:lnTo>
                <a:lnTo>
                  <a:pt x="520331" y="1271663"/>
                </a:lnTo>
                <a:lnTo>
                  <a:pt x="527278" y="1264716"/>
                </a:lnTo>
                <a:lnTo>
                  <a:pt x="527278" y="1247571"/>
                </a:lnTo>
                <a:lnTo>
                  <a:pt x="520331" y="1240650"/>
                </a:lnTo>
                <a:close/>
              </a:path>
              <a:path w="775970" h="1768475">
                <a:moveTo>
                  <a:pt x="272199" y="1240650"/>
                </a:moveTo>
                <a:lnTo>
                  <a:pt x="255092" y="1240650"/>
                </a:lnTo>
                <a:lnTo>
                  <a:pt x="248132" y="1247571"/>
                </a:lnTo>
                <a:lnTo>
                  <a:pt x="248132" y="1264716"/>
                </a:lnTo>
                <a:lnTo>
                  <a:pt x="255092" y="1271663"/>
                </a:lnTo>
                <a:lnTo>
                  <a:pt x="272199" y="1271663"/>
                </a:lnTo>
                <a:lnTo>
                  <a:pt x="279146" y="1264716"/>
                </a:lnTo>
                <a:lnTo>
                  <a:pt x="279146" y="1247571"/>
                </a:lnTo>
                <a:lnTo>
                  <a:pt x="272199" y="1240650"/>
                </a:lnTo>
                <a:close/>
              </a:path>
              <a:path w="775970" h="1768475">
                <a:moveTo>
                  <a:pt x="24053" y="1240650"/>
                </a:moveTo>
                <a:lnTo>
                  <a:pt x="6946" y="1240650"/>
                </a:lnTo>
                <a:lnTo>
                  <a:pt x="0" y="1247571"/>
                </a:lnTo>
                <a:lnTo>
                  <a:pt x="0" y="1264716"/>
                </a:lnTo>
                <a:lnTo>
                  <a:pt x="6946" y="1271663"/>
                </a:lnTo>
                <a:lnTo>
                  <a:pt x="24053" y="1271663"/>
                </a:lnTo>
                <a:lnTo>
                  <a:pt x="31013" y="1264716"/>
                </a:lnTo>
                <a:lnTo>
                  <a:pt x="31013" y="1247571"/>
                </a:lnTo>
                <a:lnTo>
                  <a:pt x="24053" y="1240650"/>
                </a:lnTo>
                <a:close/>
              </a:path>
              <a:path w="775970" h="1768475">
                <a:moveTo>
                  <a:pt x="768464" y="992517"/>
                </a:moveTo>
                <a:lnTo>
                  <a:pt x="751332" y="992517"/>
                </a:lnTo>
                <a:lnTo>
                  <a:pt x="744372" y="999464"/>
                </a:lnTo>
                <a:lnTo>
                  <a:pt x="744372" y="1016571"/>
                </a:lnTo>
                <a:lnTo>
                  <a:pt x="751332" y="1023531"/>
                </a:lnTo>
                <a:lnTo>
                  <a:pt x="768464" y="1023531"/>
                </a:lnTo>
                <a:lnTo>
                  <a:pt x="775385" y="1016571"/>
                </a:lnTo>
                <a:lnTo>
                  <a:pt x="775385" y="999464"/>
                </a:lnTo>
                <a:lnTo>
                  <a:pt x="768464" y="992517"/>
                </a:lnTo>
                <a:close/>
              </a:path>
              <a:path w="775970" h="1768475">
                <a:moveTo>
                  <a:pt x="520331" y="992517"/>
                </a:moveTo>
                <a:lnTo>
                  <a:pt x="503186" y="992517"/>
                </a:lnTo>
                <a:lnTo>
                  <a:pt x="496239" y="999464"/>
                </a:lnTo>
                <a:lnTo>
                  <a:pt x="496239" y="1016571"/>
                </a:lnTo>
                <a:lnTo>
                  <a:pt x="503186" y="1023531"/>
                </a:lnTo>
                <a:lnTo>
                  <a:pt x="520331" y="1023531"/>
                </a:lnTo>
                <a:lnTo>
                  <a:pt x="527278" y="1016571"/>
                </a:lnTo>
                <a:lnTo>
                  <a:pt x="527278" y="999464"/>
                </a:lnTo>
                <a:lnTo>
                  <a:pt x="520331" y="992517"/>
                </a:lnTo>
                <a:close/>
              </a:path>
              <a:path w="775970" h="1768475">
                <a:moveTo>
                  <a:pt x="272199" y="992517"/>
                </a:moveTo>
                <a:lnTo>
                  <a:pt x="255092" y="992517"/>
                </a:lnTo>
                <a:lnTo>
                  <a:pt x="248132" y="999464"/>
                </a:lnTo>
                <a:lnTo>
                  <a:pt x="248132" y="1016571"/>
                </a:lnTo>
                <a:lnTo>
                  <a:pt x="255092" y="1023531"/>
                </a:lnTo>
                <a:lnTo>
                  <a:pt x="272199" y="1023531"/>
                </a:lnTo>
                <a:lnTo>
                  <a:pt x="279146" y="1016571"/>
                </a:lnTo>
                <a:lnTo>
                  <a:pt x="279146" y="999464"/>
                </a:lnTo>
                <a:lnTo>
                  <a:pt x="272199" y="992517"/>
                </a:lnTo>
                <a:close/>
              </a:path>
              <a:path w="775970" h="1768475">
                <a:moveTo>
                  <a:pt x="24053" y="992517"/>
                </a:moveTo>
                <a:lnTo>
                  <a:pt x="6946" y="992517"/>
                </a:lnTo>
                <a:lnTo>
                  <a:pt x="0" y="999464"/>
                </a:lnTo>
                <a:lnTo>
                  <a:pt x="0" y="1016571"/>
                </a:lnTo>
                <a:lnTo>
                  <a:pt x="6946" y="1023531"/>
                </a:lnTo>
                <a:lnTo>
                  <a:pt x="24053" y="1023531"/>
                </a:lnTo>
                <a:lnTo>
                  <a:pt x="31013" y="1016571"/>
                </a:lnTo>
                <a:lnTo>
                  <a:pt x="31013" y="999464"/>
                </a:lnTo>
                <a:lnTo>
                  <a:pt x="24053" y="992517"/>
                </a:lnTo>
                <a:close/>
              </a:path>
              <a:path w="775970" h="1768475">
                <a:moveTo>
                  <a:pt x="768464" y="744385"/>
                </a:moveTo>
                <a:lnTo>
                  <a:pt x="751332" y="744385"/>
                </a:lnTo>
                <a:lnTo>
                  <a:pt x="744372" y="751331"/>
                </a:lnTo>
                <a:lnTo>
                  <a:pt x="744372" y="768476"/>
                </a:lnTo>
                <a:lnTo>
                  <a:pt x="751332" y="775398"/>
                </a:lnTo>
                <a:lnTo>
                  <a:pt x="768464" y="775398"/>
                </a:lnTo>
                <a:lnTo>
                  <a:pt x="775385" y="768476"/>
                </a:lnTo>
                <a:lnTo>
                  <a:pt x="775385" y="751331"/>
                </a:lnTo>
                <a:lnTo>
                  <a:pt x="768464" y="744385"/>
                </a:lnTo>
                <a:close/>
              </a:path>
              <a:path w="775970" h="1768475">
                <a:moveTo>
                  <a:pt x="520331" y="744385"/>
                </a:moveTo>
                <a:lnTo>
                  <a:pt x="503186" y="744385"/>
                </a:lnTo>
                <a:lnTo>
                  <a:pt x="496239" y="751331"/>
                </a:lnTo>
                <a:lnTo>
                  <a:pt x="496239" y="768476"/>
                </a:lnTo>
                <a:lnTo>
                  <a:pt x="503186" y="775398"/>
                </a:lnTo>
                <a:lnTo>
                  <a:pt x="520331" y="775398"/>
                </a:lnTo>
                <a:lnTo>
                  <a:pt x="527278" y="768476"/>
                </a:lnTo>
                <a:lnTo>
                  <a:pt x="527278" y="751331"/>
                </a:lnTo>
                <a:lnTo>
                  <a:pt x="520331" y="744385"/>
                </a:lnTo>
                <a:close/>
              </a:path>
              <a:path w="775970" h="1768475">
                <a:moveTo>
                  <a:pt x="272199" y="744385"/>
                </a:moveTo>
                <a:lnTo>
                  <a:pt x="255092" y="744385"/>
                </a:lnTo>
                <a:lnTo>
                  <a:pt x="248132" y="751331"/>
                </a:lnTo>
                <a:lnTo>
                  <a:pt x="248132" y="768476"/>
                </a:lnTo>
                <a:lnTo>
                  <a:pt x="255092" y="775398"/>
                </a:lnTo>
                <a:lnTo>
                  <a:pt x="272199" y="775398"/>
                </a:lnTo>
                <a:lnTo>
                  <a:pt x="279146" y="768476"/>
                </a:lnTo>
                <a:lnTo>
                  <a:pt x="279146" y="751331"/>
                </a:lnTo>
                <a:lnTo>
                  <a:pt x="272199" y="744385"/>
                </a:lnTo>
                <a:close/>
              </a:path>
              <a:path w="775970" h="1768475">
                <a:moveTo>
                  <a:pt x="24053" y="744385"/>
                </a:moveTo>
                <a:lnTo>
                  <a:pt x="6946" y="744385"/>
                </a:lnTo>
                <a:lnTo>
                  <a:pt x="0" y="751331"/>
                </a:lnTo>
                <a:lnTo>
                  <a:pt x="0" y="768476"/>
                </a:lnTo>
                <a:lnTo>
                  <a:pt x="6946" y="775398"/>
                </a:lnTo>
                <a:lnTo>
                  <a:pt x="24053" y="775398"/>
                </a:lnTo>
                <a:lnTo>
                  <a:pt x="31013" y="768476"/>
                </a:lnTo>
                <a:lnTo>
                  <a:pt x="31013" y="751331"/>
                </a:lnTo>
                <a:lnTo>
                  <a:pt x="24053" y="744385"/>
                </a:lnTo>
                <a:close/>
              </a:path>
              <a:path w="775970" h="1768475">
                <a:moveTo>
                  <a:pt x="768464" y="496277"/>
                </a:moveTo>
                <a:lnTo>
                  <a:pt x="751332" y="496277"/>
                </a:lnTo>
                <a:lnTo>
                  <a:pt x="744372" y="503199"/>
                </a:lnTo>
                <a:lnTo>
                  <a:pt x="744372" y="520331"/>
                </a:lnTo>
                <a:lnTo>
                  <a:pt x="751332" y="527291"/>
                </a:lnTo>
                <a:lnTo>
                  <a:pt x="768464" y="527291"/>
                </a:lnTo>
                <a:lnTo>
                  <a:pt x="775385" y="520331"/>
                </a:lnTo>
                <a:lnTo>
                  <a:pt x="775385" y="503199"/>
                </a:lnTo>
                <a:lnTo>
                  <a:pt x="768464" y="496277"/>
                </a:lnTo>
                <a:close/>
              </a:path>
              <a:path w="775970" h="1768475">
                <a:moveTo>
                  <a:pt x="520331" y="496277"/>
                </a:moveTo>
                <a:lnTo>
                  <a:pt x="503186" y="496277"/>
                </a:lnTo>
                <a:lnTo>
                  <a:pt x="496239" y="503199"/>
                </a:lnTo>
                <a:lnTo>
                  <a:pt x="496239" y="520331"/>
                </a:lnTo>
                <a:lnTo>
                  <a:pt x="503186" y="527291"/>
                </a:lnTo>
                <a:lnTo>
                  <a:pt x="520331" y="527291"/>
                </a:lnTo>
                <a:lnTo>
                  <a:pt x="527278" y="520331"/>
                </a:lnTo>
                <a:lnTo>
                  <a:pt x="527278" y="503199"/>
                </a:lnTo>
                <a:lnTo>
                  <a:pt x="520331" y="496277"/>
                </a:lnTo>
                <a:close/>
              </a:path>
              <a:path w="775970" h="1768475">
                <a:moveTo>
                  <a:pt x="272199" y="496277"/>
                </a:moveTo>
                <a:lnTo>
                  <a:pt x="255092" y="496277"/>
                </a:lnTo>
                <a:lnTo>
                  <a:pt x="248132" y="503199"/>
                </a:lnTo>
                <a:lnTo>
                  <a:pt x="248132" y="520331"/>
                </a:lnTo>
                <a:lnTo>
                  <a:pt x="255092" y="527291"/>
                </a:lnTo>
                <a:lnTo>
                  <a:pt x="272199" y="527291"/>
                </a:lnTo>
                <a:lnTo>
                  <a:pt x="279146" y="520331"/>
                </a:lnTo>
                <a:lnTo>
                  <a:pt x="279146" y="503199"/>
                </a:lnTo>
                <a:lnTo>
                  <a:pt x="272199" y="496277"/>
                </a:lnTo>
                <a:close/>
              </a:path>
              <a:path w="775970" h="1768475">
                <a:moveTo>
                  <a:pt x="24053" y="496277"/>
                </a:moveTo>
                <a:lnTo>
                  <a:pt x="6946" y="496277"/>
                </a:lnTo>
                <a:lnTo>
                  <a:pt x="0" y="503199"/>
                </a:lnTo>
                <a:lnTo>
                  <a:pt x="0" y="520331"/>
                </a:lnTo>
                <a:lnTo>
                  <a:pt x="6946" y="527291"/>
                </a:lnTo>
                <a:lnTo>
                  <a:pt x="24053" y="527291"/>
                </a:lnTo>
                <a:lnTo>
                  <a:pt x="31013" y="520331"/>
                </a:lnTo>
                <a:lnTo>
                  <a:pt x="31013" y="503199"/>
                </a:lnTo>
                <a:lnTo>
                  <a:pt x="24053" y="496277"/>
                </a:lnTo>
                <a:close/>
              </a:path>
              <a:path w="775970" h="1768475">
                <a:moveTo>
                  <a:pt x="768464" y="248145"/>
                </a:moveTo>
                <a:lnTo>
                  <a:pt x="751332" y="248145"/>
                </a:lnTo>
                <a:lnTo>
                  <a:pt x="744372" y="255092"/>
                </a:lnTo>
                <a:lnTo>
                  <a:pt x="744372" y="272199"/>
                </a:lnTo>
                <a:lnTo>
                  <a:pt x="751332" y="279158"/>
                </a:lnTo>
                <a:lnTo>
                  <a:pt x="768464" y="279158"/>
                </a:lnTo>
                <a:lnTo>
                  <a:pt x="775385" y="272199"/>
                </a:lnTo>
                <a:lnTo>
                  <a:pt x="775385" y="255092"/>
                </a:lnTo>
                <a:lnTo>
                  <a:pt x="768464" y="248145"/>
                </a:lnTo>
                <a:close/>
              </a:path>
              <a:path w="775970" h="1768475">
                <a:moveTo>
                  <a:pt x="520331" y="248145"/>
                </a:moveTo>
                <a:lnTo>
                  <a:pt x="503186" y="248145"/>
                </a:lnTo>
                <a:lnTo>
                  <a:pt x="496239" y="255092"/>
                </a:lnTo>
                <a:lnTo>
                  <a:pt x="496239" y="272199"/>
                </a:lnTo>
                <a:lnTo>
                  <a:pt x="503186" y="279158"/>
                </a:lnTo>
                <a:lnTo>
                  <a:pt x="520331" y="279158"/>
                </a:lnTo>
                <a:lnTo>
                  <a:pt x="527278" y="272199"/>
                </a:lnTo>
                <a:lnTo>
                  <a:pt x="527278" y="255092"/>
                </a:lnTo>
                <a:lnTo>
                  <a:pt x="520331" y="248145"/>
                </a:lnTo>
                <a:close/>
              </a:path>
              <a:path w="775970" h="1768475">
                <a:moveTo>
                  <a:pt x="272199" y="248145"/>
                </a:moveTo>
                <a:lnTo>
                  <a:pt x="255092" y="248145"/>
                </a:lnTo>
                <a:lnTo>
                  <a:pt x="248132" y="255092"/>
                </a:lnTo>
                <a:lnTo>
                  <a:pt x="248132" y="272199"/>
                </a:lnTo>
                <a:lnTo>
                  <a:pt x="255092" y="279158"/>
                </a:lnTo>
                <a:lnTo>
                  <a:pt x="272199" y="279158"/>
                </a:lnTo>
                <a:lnTo>
                  <a:pt x="279146" y="272199"/>
                </a:lnTo>
                <a:lnTo>
                  <a:pt x="279146" y="255092"/>
                </a:lnTo>
                <a:lnTo>
                  <a:pt x="272199" y="248145"/>
                </a:lnTo>
                <a:close/>
              </a:path>
              <a:path w="775970" h="1768475">
                <a:moveTo>
                  <a:pt x="24053" y="248145"/>
                </a:moveTo>
                <a:lnTo>
                  <a:pt x="6946" y="248145"/>
                </a:lnTo>
                <a:lnTo>
                  <a:pt x="0" y="255092"/>
                </a:lnTo>
                <a:lnTo>
                  <a:pt x="0" y="272199"/>
                </a:lnTo>
                <a:lnTo>
                  <a:pt x="6946" y="279158"/>
                </a:lnTo>
                <a:lnTo>
                  <a:pt x="24053" y="279158"/>
                </a:lnTo>
                <a:lnTo>
                  <a:pt x="31013" y="272199"/>
                </a:lnTo>
                <a:lnTo>
                  <a:pt x="31013" y="255092"/>
                </a:lnTo>
                <a:lnTo>
                  <a:pt x="24053" y="248145"/>
                </a:lnTo>
                <a:close/>
              </a:path>
              <a:path w="775970" h="1768475">
                <a:moveTo>
                  <a:pt x="768464" y="0"/>
                </a:moveTo>
                <a:lnTo>
                  <a:pt x="751332" y="0"/>
                </a:lnTo>
                <a:lnTo>
                  <a:pt x="744372" y="6959"/>
                </a:lnTo>
                <a:lnTo>
                  <a:pt x="744372" y="24091"/>
                </a:lnTo>
                <a:lnTo>
                  <a:pt x="751332" y="31013"/>
                </a:lnTo>
                <a:lnTo>
                  <a:pt x="768464" y="31013"/>
                </a:lnTo>
                <a:lnTo>
                  <a:pt x="775385" y="24091"/>
                </a:lnTo>
                <a:lnTo>
                  <a:pt x="775385" y="6959"/>
                </a:lnTo>
                <a:lnTo>
                  <a:pt x="768464" y="0"/>
                </a:lnTo>
                <a:close/>
              </a:path>
              <a:path w="775970" h="1768475">
                <a:moveTo>
                  <a:pt x="520331" y="0"/>
                </a:moveTo>
                <a:lnTo>
                  <a:pt x="503186" y="0"/>
                </a:lnTo>
                <a:lnTo>
                  <a:pt x="496239" y="6959"/>
                </a:lnTo>
                <a:lnTo>
                  <a:pt x="496239" y="24091"/>
                </a:lnTo>
                <a:lnTo>
                  <a:pt x="503186" y="31013"/>
                </a:lnTo>
                <a:lnTo>
                  <a:pt x="520331" y="31013"/>
                </a:lnTo>
                <a:lnTo>
                  <a:pt x="527278" y="24091"/>
                </a:lnTo>
                <a:lnTo>
                  <a:pt x="527278" y="6959"/>
                </a:lnTo>
                <a:lnTo>
                  <a:pt x="520331" y="0"/>
                </a:lnTo>
                <a:close/>
              </a:path>
              <a:path w="775970" h="1768475">
                <a:moveTo>
                  <a:pt x="272199" y="0"/>
                </a:moveTo>
                <a:lnTo>
                  <a:pt x="255092" y="0"/>
                </a:lnTo>
                <a:lnTo>
                  <a:pt x="248132" y="6959"/>
                </a:lnTo>
                <a:lnTo>
                  <a:pt x="248132" y="24091"/>
                </a:lnTo>
                <a:lnTo>
                  <a:pt x="255092" y="31013"/>
                </a:lnTo>
                <a:lnTo>
                  <a:pt x="272199" y="31013"/>
                </a:lnTo>
                <a:lnTo>
                  <a:pt x="279146" y="24091"/>
                </a:lnTo>
                <a:lnTo>
                  <a:pt x="279146" y="6959"/>
                </a:lnTo>
                <a:lnTo>
                  <a:pt x="272199" y="0"/>
                </a:lnTo>
                <a:close/>
              </a:path>
              <a:path w="775970" h="1768475">
                <a:moveTo>
                  <a:pt x="24053" y="0"/>
                </a:moveTo>
                <a:lnTo>
                  <a:pt x="6946" y="0"/>
                </a:lnTo>
                <a:lnTo>
                  <a:pt x="0" y="6959"/>
                </a:lnTo>
                <a:lnTo>
                  <a:pt x="0" y="24091"/>
                </a:lnTo>
                <a:lnTo>
                  <a:pt x="6946" y="31013"/>
                </a:lnTo>
                <a:lnTo>
                  <a:pt x="24053" y="31013"/>
                </a:lnTo>
                <a:lnTo>
                  <a:pt x="31013" y="24091"/>
                </a:lnTo>
                <a:lnTo>
                  <a:pt x="31013" y="6959"/>
                </a:lnTo>
                <a:lnTo>
                  <a:pt x="24053" y="0"/>
                </a:lnTo>
                <a:close/>
              </a:path>
            </a:pathLst>
          </a:custGeom>
          <a:solidFill>
            <a:srgbClr val="ACA1D0"/>
          </a:solidFill>
        </p:spPr>
        <p:txBody>
          <a:bodyPr wrap="square" lIns="0" tIns="0" rIns="0" bIns="0" rtlCol="0"/>
          <a:lstStyle/>
          <a:p>
            <a:endParaRPr/>
          </a:p>
        </p:txBody>
      </p:sp>
      <p:sp>
        <p:nvSpPr>
          <p:cNvPr id="11" name="object 11">
            <a:extLst>
              <a:ext uri="{C183D7F6-B498-43B3-948B-1728B52AA6E4}">
                <adec:decorative xmlns:adec="http://schemas.microsoft.com/office/drawing/2017/decorative" val="1"/>
              </a:ext>
            </a:extLst>
          </p:cNvPr>
          <p:cNvSpPr/>
          <p:nvPr/>
        </p:nvSpPr>
        <p:spPr>
          <a:xfrm>
            <a:off x="9756275" y="1741992"/>
            <a:ext cx="775970" cy="31115"/>
          </a:xfrm>
          <a:custGeom>
            <a:avLst/>
            <a:gdLst/>
            <a:ahLst/>
            <a:cxnLst/>
            <a:rect l="l" t="t" r="r" b="b"/>
            <a:pathLst>
              <a:path w="775970" h="31114">
                <a:moveTo>
                  <a:pt x="768464" y="0"/>
                </a:moveTo>
                <a:lnTo>
                  <a:pt x="751332" y="0"/>
                </a:lnTo>
                <a:lnTo>
                  <a:pt x="744372" y="6959"/>
                </a:lnTo>
                <a:lnTo>
                  <a:pt x="744372" y="24066"/>
                </a:lnTo>
                <a:lnTo>
                  <a:pt x="751332" y="31013"/>
                </a:lnTo>
                <a:lnTo>
                  <a:pt x="768464" y="31013"/>
                </a:lnTo>
                <a:lnTo>
                  <a:pt x="775385" y="24066"/>
                </a:lnTo>
                <a:lnTo>
                  <a:pt x="775385" y="6959"/>
                </a:lnTo>
                <a:lnTo>
                  <a:pt x="768464" y="0"/>
                </a:lnTo>
                <a:close/>
              </a:path>
              <a:path w="775970" h="31114">
                <a:moveTo>
                  <a:pt x="520331" y="0"/>
                </a:moveTo>
                <a:lnTo>
                  <a:pt x="503186" y="0"/>
                </a:lnTo>
                <a:lnTo>
                  <a:pt x="496239" y="6959"/>
                </a:lnTo>
                <a:lnTo>
                  <a:pt x="496239" y="24066"/>
                </a:lnTo>
                <a:lnTo>
                  <a:pt x="503186" y="31013"/>
                </a:lnTo>
                <a:lnTo>
                  <a:pt x="520331" y="31013"/>
                </a:lnTo>
                <a:lnTo>
                  <a:pt x="527278" y="24066"/>
                </a:lnTo>
                <a:lnTo>
                  <a:pt x="527278" y="6959"/>
                </a:lnTo>
                <a:lnTo>
                  <a:pt x="520331" y="0"/>
                </a:lnTo>
                <a:close/>
              </a:path>
              <a:path w="775970" h="31114">
                <a:moveTo>
                  <a:pt x="272199" y="0"/>
                </a:moveTo>
                <a:lnTo>
                  <a:pt x="255092" y="0"/>
                </a:lnTo>
                <a:lnTo>
                  <a:pt x="248132" y="6959"/>
                </a:lnTo>
                <a:lnTo>
                  <a:pt x="248132" y="24066"/>
                </a:lnTo>
                <a:lnTo>
                  <a:pt x="255092" y="31013"/>
                </a:lnTo>
                <a:lnTo>
                  <a:pt x="272199" y="31013"/>
                </a:lnTo>
                <a:lnTo>
                  <a:pt x="279146" y="24066"/>
                </a:lnTo>
                <a:lnTo>
                  <a:pt x="279146" y="6959"/>
                </a:lnTo>
                <a:lnTo>
                  <a:pt x="272199" y="0"/>
                </a:lnTo>
                <a:close/>
              </a:path>
              <a:path w="775970" h="31114">
                <a:moveTo>
                  <a:pt x="24053" y="0"/>
                </a:moveTo>
                <a:lnTo>
                  <a:pt x="6946" y="0"/>
                </a:lnTo>
                <a:lnTo>
                  <a:pt x="0" y="6959"/>
                </a:lnTo>
                <a:lnTo>
                  <a:pt x="0" y="24066"/>
                </a:lnTo>
                <a:lnTo>
                  <a:pt x="6946" y="31013"/>
                </a:lnTo>
                <a:lnTo>
                  <a:pt x="24053" y="31013"/>
                </a:lnTo>
                <a:lnTo>
                  <a:pt x="31013" y="24066"/>
                </a:lnTo>
                <a:lnTo>
                  <a:pt x="31013" y="6959"/>
                </a:lnTo>
                <a:lnTo>
                  <a:pt x="24053" y="0"/>
                </a:lnTo>
                <a:close/>
              </a:path>
            </a:pathLst>
          </a:custGeom>
          <a:solidFill>
            <a:srgbClr val="ACA1D0"/>
          </a:solid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245" y="241256"/>
            <a:ext cx="9372600" cy="1490152"/>
          </a:xfrm>
          <a:prstGeom prst="rect">
            <a:avLst/>
          </a:prstGeom>
        </p:spPr>
        <p:txBody>
          <a:bodyPr vert="horz" wrap="square" lIns="0" tIns="12700" rIns="0" bIns="0" rtlCol="0">
            <a:spAutoFit/>
          </a:bodyPr>
          <a:lstStyle/>
          <a:p>
            <a:pPr marL="12700">
              <a:lnSpc>
                <a:spcPct val="100000"/>
              </a:lnSpc>
              <a:spcBef>
                <a:spcPts val="100"/>
              </a:spcBef>
              <a:tabLst>
                <a:tab pos="1711325" algn="l"/>
                <a:tab pos="2308860" algn="l"/>
                <a:tab pos="3187700" algn="l"/>
                <a:tab pos="4387215" algn="l"/>
                <a:tab pos="5590540" algn="l"/>
                <a:tab pos="6610350" algn="l"/>
              </a:tabLst>
            </a:pPr>
            <a:r>
              <a:rPr lang="en-GB" sz="4800" spc="-10" dirty="0">
                <a:solidFill>
                  <a:srgbClr val="7EBE73"/>
                </a:solidFill>
              </a:rPr>
              <a:t>Accelerated Knowledge </a:t>
            </a:r>
            <a:br>
              <a:rPr lang="en-GB" sz="4800" spc="-10" dirty="0">
                <a:solidFill>
                  <a:srgbClr val="7EBE73"/>
                </a:solidFill>
              </a:rPr>
            </a:br>
            <a:r>
              <a:rPr lang="en-GB" sz="4800" spc="-10" dirty="0">
                <a:solidFill>
                  <a:srgbClr val="7EBE73"/>
                </a:solidFill>
              </a:rPr>
              <a:t>Transfer (AKT) </a:t>
            </a:r>
            <a:endParaRPr sz="4800" dirty="0"/>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7926593" y="0"/>
            <a:ext cx="1753460" cy="850442"/>
          </a:xfrm>
          <a:prstGeom prst="rect">
            <a:avLst/>
          </a:prstGeom>
        </p:spPr>
      </p:pic>
      <p:sp>
        <p:nvSpPr>
          <p:cNvPr id="4" name="object 4"/>
          <p:cNvSpPr txBox="1"/>
          <p:nvPr/>
        </p:nvSpPr>
        <p:spPr>
          <a:xfrm>
            <a:off x="729574" y="1917491"/>
            <a:ext cx="9493926" cy="4757713"/>
          </a:xfrm>
          <a:prstGeom prst="rect">
            <a:avLst/>
          </a:prstGeom>
        </p:spPr>
        <p:txBody>
          <a:bodyPr vert="horz" wrap="square" lIns="0" tIns="12700" rIns="0" bIns="0" rtlCol="0">
            <a:spAutoFit/>
          </a:bodyPr>
          <a:lstStyle/>
          <a:p>
            <a:pPr marL="12700">
              <a:lnSpc>
                <a:spcPct val="100000"/>
              </a:lnSpc>
              <a:spcBef>
                <a:spcPts val="100"/>
              </a:spcBef>
            </a:pPr>
            <a:r>
              <a:rPr lang="en-GB" sz="2000" dirty="0">
                <a:solidFill>
                  <a:srgbClr val="FFFFFF"/>
                </a:solidFill>
                <a:latin typeface="Calibri" panose="020F0502020204030204" pitchFamily="34" charset="0"/>
                <a:cs typeface="Calibri" panose="020F0502020204030204" pitchFamily="34" charset="0"/>
              </a:rPr>
              <a:t>Accelerated Knowledge Transfer is designed to build an intensive collaboration that rapidly transfers new knowledge and creates a framework to help business teams:</a:t>
            </a:r>
          </a:p>
          <a:p>
            <a:pPr marL="355600" lvl="6" indent="-342900">
              <a:spcBef>
                <a:spcPts val="100"/>
              </a:spcBef>
              <a:buFont typeface="Arial" panose="020B0604020202020204" pitchFamily="34" charset="0"/>
              <a:buChar char="•"/>
            </a:pPr>
            <a:r>
              <a:rPr lang="en-GB" sz="2000" dirty="0">
                <a:solidFill>
                  <a:srgbClr val="FFFFFF"/>
                </a:solidFill>
                <a:latin typeface="Calibri" panose="020F0502020204030204" pitchFamily="34" charset="0"/>
                <a:cs typeface="Calibri" panose="020F0502020204030204" pitchFamily="34" charset="0"/>
              </a:rPr>
              <a:t>Identify innovation blockers</a:t>
            </a:r>
          </a:p>
          <a:p>
            <a:pPr marL="355600" lvl="4" indent="-342900">
              <a:spcBef>
                <a:spcPts val="100"/>
              </a:spcBef>
              <a:buFont typeface="Arial" panose="020B0604020202020204" pitchFamily="34" charset="0"/>
              <a:buChar char="•"/>
            </a:pPr>
            <a:r>
              <a:rPr lang="en-GB" sz="2000" dirty="0">
                <a:solidFill>
                  <a:srgbClr val="FFFFFF"/>
                </a:solidFill>
                <a:latin typeface="Calibri" panose="020F0502020204030204" pitchFamily="34" charset="0"/>
                <a:cs typeface="Calibri" panose="020F0502020204030204" pitchFamily="34" charset="0"/>
              </a:rPr>
              <a:t>Evaluate an innovation concept</a:t>
            </a:r>
          </a:p>
          <a:p>
            <a:pPr marL="355600" lvl="4" indent="-342900">
              <a:spcBef>
                <a:spcPts val="100"/>
              </a:spcBef>
              <a:buFont typeface="Arial" panose="020B0604020202020204" pitchFamily="34" charset="0"/>
              <a:buChar char="•"/>
            </a:pPr>
            <a:r>
              <a:rPr lang="en-GB" sz="2000" dirty="0">
                <a:solidFill>
                  <a:srgbClr val="FFFFFF"/>
                </a:solidFill>
                <a:latin typeface="Calibri" panose="020F0502020204030204" pitchFamily="34" charset="0"/>
                <a:cs typeface="Calibri" panose="020F0502020204030204" pitchFamily="34" charset="0"/>
              </a:rPr>
              <a:t>Find solutions to immediate as well as longer term challenges</a:t>
            </a:r>
          </a:p>
          <a:p>
            <a:pPr marL="355600" lvl="4" indent="-342900">
              <a:spcBef>
                <a:spcPts val="100"/>
              </a:spcBef>
              <a:buFont typeface="Arial" panose="020B0604020202020204" pitchFamily="34" charset="0"/>
              <a:buChar char="•"/>
            </a:pPr>
            <a:r>
              <a:rPr lang="en-GB" sz="2000" dirty="0">
                <a:solidFill>
                  <a:srgbClr val="FFFFFF"/>
                </a:solidFill>
                <a:latin typeface="Calibri" panose="020F0502020204030204" pitchFamily="34" charset="0"/>
                <a:cs typeface="Calibri" panose="020F0502020204030204" pitchFamily="34" charset="0"/>
              </a:rPr>
              <a:t>Accelerate new thinking and processes</a:t>
            </a:r>
          </a:p>
          <a:p>
            <a:pPr marL="355600" lvl="4" indent="-342900">
              <a:spcBef>
                <a:spcPts val="100"/>
              </a:spcBef>
              <a:buFont typeface="Arial" panose="020B0604020202020204" pitchFamily="34" charset="0"/>
              <a:buChar char="•"/>
            </a:pPr>
            <a:r>
              <a:rPr lang="en-GB" sz="2000" dirty="0">
                <a:solidFill>
                  <a:srgbClr val="FFFFFF"/>
                </a:solidFill>
                <a:latin typeface="Calibri" panose="020F0502020204030204" pitchFamily="34" charset="0"/>
                <a:cs typeface="Calibri" panose="020F0502020204030204" pitchFamily="34" charset="0"/>
              </a:rPr>
              <a:t>Develop new business models and expand capacity</a:t>
            </a:r>
          </a:p>
          <a:p>
            <a:pPr marL="12700" lvl="2">
              <a:spcBef>
                <a:spcPts val="100"/>
              </a:spcBef>
            </a:pPr>
            <a:endParaRPr lang="en-GB" sz="2800" dirty="0">
              <a:solidFill>
                <a:srgbClr val="FFFFFF"/>
              </a:solidFill>
              <a:latin typeface="Calibri" panose="020F0502020204030204" pitchFamily="34" charset="0"/>
              <a:cs typeface="Calibri" panose="020F0502020204030204" pitchFamily="34" charset="0"/>
            </a:endParaRPr>
          </a:p>
          <a:p>
            <a:pPr marL="12700" lvl="2">
              <a:spcBef>
                <a:spcPts val="100"/>
              </a:spcBef>
            </a:pPr>
            <a:r>
              <a:rPr lang="en-GB" sz="2000" b="1" dirty="0">
                <a:solidFill>
                  <a:srgbClr val="FFFFFF"/>
                </a:solidFill>
                <a:latin typeface="Calibri" panose="020F0502020204030204" pitchFamily="34" charset="0"/>
                <a:cs typeface="Calibri" panose="020F0502020204030204" pitchFamily="34" charset="0"/>
              </a:rPr>
              <a:t>Highlights: </a:t>
            </a:r>
          </a:p>
          <a:p>
            <a:pPr marL="355600" lvl="2" indent="-342900">
              <a:spcBef>
                <a:spcPts val="100"/>
              </a:spcBef>
              <a:buFont typeface="Arial" panose="020B0604020202020204" pitchFamily="34" charset="0"/>
              <a:buChar char="•"/>
            </a:pPr>
            <a:r>
              <a:rPr lang="en-GB" sz="2000" b="0" i="0" dirty="0">
                <a:solidFill>
                  <a:schemeClr val="bg1"/>
                </a:solidFill>
                <a:effectLst/>
                <a:latin typeface="Calibri" panose="020F0502020204030204" pitchFamily="34" charset="0"/>
              </a:rPr>
              <a:t>Project duration of 2- 4 months </a:t>
            </a:r>
          </a:p>
          <a:p>
            <a:pPr marL="355600" lvl="2" indent="-342900">
              <a:spcBef>
                <a:spcPts val="100"/>
              </a:spcBef>
              <a:buFont typeface="Arial" panose="020B0604020202020204" pitchFamily="34" charset="0"/>
              <a:buChar char="•"/>
            </a:pPr>
            <a:r>
              <a:rPr lang="en-GB" sz="2000" b="0" i="0" dirty="0">
                <a:solidFill>
                  <a:schemeClr val="bg1"/>
                </a:solidFill>
                <a:effectLst/>
                <a:latin typeface="Calibri" panose="020F0502020204030204" pitchFamily="34" charset="0"/>
              </a:rPr>
              <a:t>10% </a:t>
            </a:r>
            <a:r>
              <a:rPr lang="en-GB" sz="2000" b="0" i="1" dirty="0">
                <a:solidFill>
                  <a:schemeClr val="bg1"/>
                </a:solidFill>
                <a:effectLst/>
                <a:latin typeface="Calibri" panose="020F0502020204030204" pitchFamily="34" charset="0"/>
              </a:rPr>
              <a:t>cash contribution </a:t>
            </a:r>
            <a:r>
              <a:rPr lang="en-GB" sz="2000" b="0" i="0" dirty="0">
                <a:solidFill>
                  <a:schemeClr val="bg1"/>
                </a:solidFill>
                <a:effectLst/>
                <a:latin typeface="Calibri" panose="020F0502020204030204" pitchFamily="34" charset="0"/>
              </a:rPr>
              <a:t>required from business </a:t>
            </a:r>
          </a:p>
          <a:p>
            <a:pPr marL="342900" indent="-342900" algn="l" rtl="0" fontAlgn="base">
              <a:buFont typeface="Arial" panose="020B0604020202020204" pitchFamily="34" charset="0"/>
              <a:buChar char="•"/>
            </a:pPr>
            <a:r>
              <a:rPr lang="en-GB" sz="2000" b="0" i="0" dirty="0">
                <a:solidFill>
                  <a:schemeClr val="bg1"/>
                </a:solidFill>
                <a:effectLst/>
                <a:latin typeface="Calibri" panose="020F0502020204030204" pitchFamily="34" charset="0"/>
              </a:rPr>
              <a:t>Business must have 4 FTE (or equivalent)  </a:t>
            </a:r>
            <a:endParaRPr lang="en-GB" sz="2000" b="0" i="0" dirty="0">
              <a:solidFill>
                <a:schemeClr val="bg1"/>
              </a:solidFill>
              <a:effectLst/>
              <a:latin typeface="Segoe UI" panose="020B0502040204020203" pitchFamily="34" charset="0"/>
            </a:endParaRPr>
          </a:p>
          <a:p>
            <a:pPr marL="342900" indent="-342900" algn="l" rtl="0" fontAlgn="base">
              <a:buFont typeface="Arial" panose="020B0604020202020204" pitchFamily="34" charset="0"/>
              <a:buChar char="•"/>
            </a:pPr>
            <a:r>
              <a:rPr lang="en-GB" sz="2000" b="0" i="0" dirty="0">
                <a:solidFill>
                  <a:schemeClr val="bg1"/>
                </a:solidFill>
                <a:effectLst/>
                <a:latin typeface="Calibri" panose="020F0502020204030204" pitchFamily="34" charset="0"/>
              </a:rPr>
              <a:t>Next application deadline – 13 December 2023 </a:t>
            </a:r>
            <a:endParaRPr lang="en-GB" sz="2000" b="0" i="0" dirty="0">
              <a:solidFill>
                <a:schemeClr val="bg1"/>
              </a:solidFill>
              <a:effectLst/>
              <a:latin typeface="Segoe UI" panose="020B0502040204020203" pitchFamily="34" charset="0"/>
            </a:endParaRPr>
          </a:p>
          <a:p>
            <a:pPr marL="12700">
              <a:lnSpc>
                <a:spcPct val="100000"/>
              </a:lnSpc>
              <a:spcBef>
                <a:spcPts val="100"/>
              </a:spcBef>
            </a:pPr>
            <a:endParaRPr lang="en-GB" sz="3200" dirty="0">
              <a:solidFill>
                <a:srgbClr val="FFFFFF"/>
              </a:solidFill>
              <a:latin typeface="Calibri" panose="020F0502020204030204" pitchFamily="34" charset="0"/>
              <a:cs typeface="Calibri" panose="020F0502020204030204" pitchFamily="34" charset="0"/>
            </a:endParaRPr>
          </a:p>
        </p:txBody>
      </p:sp>
      <p:sp>
        <p:nvSpPr>
          <p:cNvPr id="7" name="object 7">
            <a:extLst>
              <a:ext uri="{C183D7F6-B498-43B3-948B-1728B52AA6E4}">
                <adec:decorative xmlns:adec="http://schemas.microsoft.com/office/drawing/2017/decorative" val="1"/>
              </a:ext>
            </a:extLst>
          </p:cNvPr>
          <p:cNvSpPr/>
          <p:nvPr/>
        </p:nvSpPr>
        <p:spPr>
          <a:xfrm>
            <a:off x="172633" y="6881396"/>
            <a:ext cx="10283825" cy="500380"/>
          </a:xfrm>
          <a:custGeom>
            <a:avLst/>
            <a:gdLst/>
            <a:ahLst/>
            <a:cxnLst/>
            <a:rect l="l" t="t" r="r" b="b"/>
            <a:pathLst>
              <a:path w="10283825" h="500379">
                <a:moveTo>
                  <a:pt x="10255745" y="444715"/>
                </a:moveTo>
                <a:lnTo>
                  <a:pt x="10244951" y="446902"/>
                </a:lnTo>
                <a:lnTo>
                  <a:pt x="10236125" y="452864"/>
                </a:lnTo>
                <a:lnTo>
                  <a:pt x="10230168" y="461705"/>
                </a:lnTo>
                <a:lnTo>
                  <a:pt x="10227983" y="472528"/>
                </a:lnTo>
                <a:lnTo>
                  <a:pt x="10230168" y="483324"/>
                </a:lnTo>
                <a:lnTo>
                  <a:pt x="10236125" y="492155"/>
                </a:lnTo>
                <a:lnTo>
                  <a:pt x="10244951" y="498116"/>
                </a:lnTo>
                <a:lnTo>
                  <a:pt x="10255745" y="500303"/>
                </a:lnTo>
                <a:lnTo>
                  <a:pt x="10266576" y="498116"/>
                </a:lnTo>
                <a:lnTo>
                  <a:pt x="10275420" y="492155"/>
                </a:lnTo>
                <a:lnTo>
                  <a:pt x="10281384" y="483324"/>
                </a:lnTo>
                <a:lnTo>
                  <a:pt x="10283571" y="472528"/>
                </a:lnTo>
                <a:lnTo>
                  <a:pt x="10281384" y="461705"/>
                </a:lnTo>
                <a:lnTo>
                  <a:pt x="10275420" y="452864"/>
                </a:lnTo>
                <a:lnTo>
                  <a:pt x="10266576" y="446902"/>
                </a:lnTo>
                <a:lnTo>
                  <a:pt x="10255745" y="444715"/>
                </a:lnTo>
                <a:close/>
              </a:path>
              <a:path w="10283825" h="500379">
                <a:moveTo>
                  <a:pt x="9811092" y="444715"/>
                </a:moveTo>
                <a:lnTo>
                  <a:pt x="9800267" y="446902"/>
                </a:lnTo>
                <a:lnTo>
                  <a:pt x="9791422" y="452864"/>
                </a:lnTo>
                <a:lnTo>
                  <a:pt x="9785455" y="461705"/>
                </a:lnTo>
                <a:lnTo>
                  <a:pt x="9783267" y="472528"/>
                </a:lnTo>
                <a:lnTo>
                  <a:pt x="9785455" y="483324"/>
                </a:lnTo>
                <a:lnTo>
                  <a:pt x="9791422" y="492155"/>
                </a:lnTo>
                <a:lnTo>
                  <a:pt x="9800267" y="498116"/>
                </a:lnTo>
                <a:lnTo>
                  <a:pt x="9811092" y="500303"/>
                </a:lnTo>
                <a:lnTo>
                  <a:pt x="9821886" y="498116"/>
                </a:lnTo>
                <a:lnTo>
                  <a:pt x="9830712" y="492155"/>
                </a:lnTo>
                <a:lnTo>
                  <a:pt x="9836669" y="483324"/>
                </a:lnTo>
                <a:lnTo>
                  <a:pt x="9838855" y="472528"/>
                </a:lnTo>
                <a:lnTo>
                  <a:pt x="9836669" y="461705"/>
                </a:lnTo>
                <a:lnTo>
                  <a:pt x="9830712" y="452864"/>
                </a:lnTo>
                <a:lnTo>
                  <a:pt x="9821886" y="446902"/>
                </a:lnTo>
                <a:lnTo>
                  <a:pt x="9811092" y="444715"/>
                </a:lnTo>
                <a:close/>
              </a:path>
              <a:path w="10283825" h="500379">
                <a:moveTo>
                  <a:pt x="9366377" y="444715"/>
                </a:moveTo>
                <a:lnTo>
                  <a:pt x="9355553" y="446902"/>
                </a:lnTo>
                <a:lnTo>
                  <a:pt x="9346712" y="452864"/>
                </a:lnTo>
                <a:lnTo>
                  <a:pt x="9340750" y="461705"/>
                </a:lnTo>
                <a:lnTo>
                  <a:pt x="9338564" y="472528"/>
                </a:lnTo>
                <a:lnTo>
                  <a:pt x="9340750" y="483324"/>
                </a:lnTo>
                <a:lnTo>
                  <a:pt x="9346712" y="492155"/>
                </a:lnTo>
                <a:lnTo>
                  <a:pt x="9355553" y="498116"/>
                </a:lnTo>
                <a:lnTo>
                  <a:pt x="9366377" y="500303"/>
                </a:lnTo>
                <a:lnTo>
                  <a:pt x="9377202" y="498116"/>
                </a:lnTo>
                <a:lnTo>
                  <a:pt x="9386047" y="492155"/>
                </a:lnTo>
                <a:lnTo>
                  <a:pt x="9392014" y="483324"/>
                </a:lnTo>
                <a:lnTo>
                  <a:pt x="9394202" y="472528"/>
                </a:lnTo>
                <a:lnTo>
                  <a:pt x="9392014" y="461705"/>
                </a:lnTo>
                <a:lnTo>
                  <a:pt x="9386047" y="452864"/>
                </a:lnTo>
                <a:lnTo>
                  <a:pt x="9377202" y="446902"/>
                </a:lnTo>
                <a:lnTo>
                  <a:pt x="9366377" y="444715"/>
                </a:lnTo>
                <a:close/>
              </a:path>
              <a:path w="10283825" h="500379">
                <a:moveTo>
                  <a:pt x="8921673" y="444715"/>
                </a:moveTo>
                <a:lnTo>
                  <a:pt x="8910851" y="446902"/>
                </a:lnTo>
                <a:lnTo>
                  <a:pt x="8902023" y="452864"/>
                </a:lnTo>
                <a:lnTo>
                  <a:pt x="8896077" y="461705"/>
                </a:lnTo>
                <a:lnTo>
                  <a:pt x="8893898" y="472528"/>
                </a:lnTo>
                <a:lnTo>
                  <a:pt x="8896077" y="483324"/>
                </a:lnTo>
                <a:lnTo>
                  <a:pt x="8902023" y="492155"/>
                </a:lnTo>
                <a:lnTo>
                  <a:pt x="8910851" y="498116"/>
                </a:lnTo>
                <a:lnTo>
                  <a:pt x="8921673" y="500303"/>
                </a:lnTo>
                <a:lnTo>
                  <a:pt x="8932497" y="498116"/>
                </a:lnTo>
                <a:lnTo>
                  <a:pt x="8941338" y="492155"/>
                </a:lnTo>
                <a:lnTo>
                  <a:pt x="8947300" y="483324"/>
                </a:lnTo>
                <a:lnTo>
                  <a:pt x="8949486" y="472528"/>
                </a:lnTo>
                <a:lnTo>
                  <a:pt x="8947300" y="461705"/>
                </a:lnTo>
                <a:lnTo>
                  <a:pt x="8941338" y="452864"/>
                </a:lnTo>
                <a:lnTo>
                  <a:pt x="8932497" y="446902"/>
                </a:lnTo>
                <a:lnTo>
                  <a:pt x="8921673" y="444715"/>
                </a:lnTo>
                <a:close/>
              </a:path>
              <a:path w="10283825" h="500379">
                <a:moveTo>
                  <a:pt x="8477008" y="444715"/>
                </a:moveTo>
                <a:lnTo>
                  <a:pt x="8466185" y="446902"/>
                </a:lnTo>
                <a:lnTo>
                  <a:pt x="8457344" y="452864"/>
                </a:lnTo>
                <a:lnTo>
                  <a:pt x="8451382" y="461705"/>
                </a:lnTo>
                <a:lnTo>
                  <a:pt x="8449195" y="472528"/>
                </a:lnTo>
                <a:lnTo>
                  <a:pt x="8451382" y="483324"/>
                </a:lnTo>
                <a:lnTo>
                  <a:pt x="8457344" y="492155"/>
                </a:lnTo>
                <a:lnTo>
                  <a:pt x="8466185" y="498116"/>
                </a:lnTo>
                <a:lnTo>
                  <a:pt x="8477008" y="500303"/>
                </a:lnTo>
                <a:lnTo>
                  <a:pt x="8487824" y="498116"/>
                </a:lnTo>
                <a:lnTo>
                  <a:pt x="8496647" y="492155"/>
                </a:lnTo>
                <a:lnTo>
                  <a:pt x="8502592" y="483324"/>
                </a:lnTo>
                <a:lnTo>
                  <a:pt x="8504770" y="472528"/>
                </a:lnTo>
                <a:lnTo>
                  <a:pt x="8502592" y="461705"/>
                </a:lnTo>
                <a:lnTo>
                  <a:pt x="8496647" y="452864"/>
                </a:lnTo>
                <a:lnTo>
                  <a:pt x="8487824" y="446902"/>
                </a:lnTo>
                <a:lnTo>
                  <a:pt x="8477008" y="444715"/>
                </a:lnTo>
                <a:close/>
              </a:path>
              <a:path w="10283825" h="500379">
                <a:moveTo>
                  <a:pt x="8032305" y="444715"/>
                </a:moveTo>
                <a:lnTo>
                  <a:pt x="8021474" y="446902"/>
                </a:lnTo>
                <a:lnTo>
                  <a:pt x="8012630" y="452864"/>
                </a:lnTo>
                <a:lnTo>
                  <a:pt x="8006666" y="461705"/>
                </a:lnTo>
                <a:lnTo>
                  <a:pt x="8004479" y="472528"/>
                </a:lnTo>
                <a:lnTo>
                  <a:pt x="8006666" y="483324"/>
                </a:lnTo>
                <a:lnTo>
                  <a:pt x="8012630" y="492155"/>
                </a:lnTo>
                <a:lnTo>
                  <a:pt x="8021474" y="498116"/>
                </a:lnTo>
                <a:lnTo>
                  <a:pt x="8032305" y="500303"/>
                </a:lnTo>
                <a:lnTo>
                  <a:pt x="8043120" y="498116"/>
                </a:lnTo>
                <a:lnTo>
                  <a:pt x="8051944" y="492155"/>
                </a:lnTo>
                <a:lnTo>
                  <a:pt x="8057889" y="483324"/>
                </a:lnTo>
                <a:lnTo>
                  <a:pt x="8060067" y="472528"/>
                </a:lnTo>
                <a:lnTo>
                  <a:pt x="8057889" y="461705"/>
                </a:lnTo>
                <a:lnTo>
                  <a:pt x="8051944" y="452864"/>
                </a:lnTo>
                <a:lnTo>
                  <a:pt x="8043120" y="446902"/>
                </a:lnTo>
                <a:lnTo>
                  <a:pt x="8032305" y="444715"/>
                </a:lnTo>
                <a:close/>
              </a:path>
              <a:path w="10283825" h="500379">
                <a:moveTo>
                  <a:pt x="7587589" y="444715"/>
                </a:moveTo>
                <a:lnTo>
                  <a:pt x="7576774" y="446902"/>
                </a:lnTo>
                <a:lnTo>
                  <a:pt x="7567950" y="452864"/>
                </a:lnTo>
                <a:lnTo>
                  <a:pt x="7562006" y="461705"/>
                </a:lnTo>
                <a:lnTo>
                  <a:pt x="7559827" y="472528"/>
                </a:lnTo>
                <a:lnTo>
                  <a:pt x="7562006" y="483324"/>
                </a:lnTo>
                <a:lnTo>
                  <a:pt x="7567950" y="492155"/>
                </a:lnTo>
                <a:lnTo>
                  <a:pt x="7576774" y="498116"/>
                </a:lnTo>
                <a:lnTo>
                  <a:pt x="7587589" y="500303"/>
                </a:lnTo>
                <a:lnTo>
                  <a:pt x="7598412" y="498116"/>
                </a:lnTo>
                <a:lnTo>
                  <a:pt x="7607253" y="492155"/>
                </a:lnTo>
                <a:lnTo>
                  <a:pt x="7613216" y="483324"/>
                </a:lnTo>
                <a:lnTo>
                  <a:pt x="7615402" y="472528"/>
                </a:lnTo>
                <a:lnTo>
                  <a:pt x="7613216" y="461705"/>
                </a:lnTo>
                <a:lnTo>
                  <a:pt x="7607253" y="452864"/>
                </a:lnTo>
                <a:lnTo>
                  <a:pt x="7598412" y="446902"/>
                </a:lnTo>
                <a:lnTo>
                  <a:pt x="7587589" y="444715"/>
                </a:lnTo>
                <a:close/>
              </a:path>
              <a:path w="10283825" h="500379">
                <a:moveTo>
                  <a:pt x="7142937" y="444715"/>
                </a:moveTo>
                <a:lnTo>
                  <a:pt x="7132106" y="446902"/>
                </a:lnTo>
                <a:lnTo>
                  <a:pt x="7123261" y="452864"/>
                </a:lnTo>
                <a:lnTo>
                  <a:pt x="7117298" y="461705"/>
                </a:lnTo>
                <a:lnTo>
                  <a:pt x="7115111" y="472528"/>
                </a:lnTo>
                <a:lnTo>
                  <a:pt x="7117298" y="483324"/>
                </a:lnTo>
                <a:lnTo>
                  <a:pt x="7123261" y="492155"/>
                </a:lnTo>
                <a:lnTo>
                  <a:pt x="7132106" y="498116"/>
                </a:lnTo>
                <a:lnTo>
                  <a:pt x="7142937" y="500303"/>
                </a:lnTo>
                <a:lnTo>
                  <a:pt x="7153725" y="498116"/>
                </a:lnTo>
                <a:lnTo>
                  <a:pt x="7162552" y="492155"/>
                </a:lnTo>
                <a:lnTo>
                  <a:pt x="7168511" y="483324"/>
                </a:lnTo>
                <a:lnTo>
                  <a:pt x="7170699" y="472528"/>
                </a:lnTo>
                <a:lnTo>
                  <a:pt x="7168511" y="461705"/>
                </a:lnTo>
                <a:lnTo>
                  <a:pt x="7162552" y="452864"/>
                </a:lnTo>
                <a:lnTo>
                  <a:pt x="7153725" y="446902"/>
                </a:lnTo>
                <a:lnTo>
                  <a:pt x="7142937" y="444715"/>
                </a:lnTo>
                <a:close/>
              </a:path>
              <a:path w="10283825" h="500379">
                <a:moveTo>
                  <a:pt x="6698221" y="444715"/>
                </a:moveTo>
                <a:lnTo>
                  <a:pt x="6687395" y="446902"/>
                </a:lnTo>
                <a:lnTo>
                  <a:pt x="6678550" y="452864"/>
                </a:lnTo>
                <a:lnTo>
                  <a:pt x="6672584" y="461705"/>
                </a:lnTo>
                <a:lnTo>
                  <a:pt x="6670395" y="472528"/>
                </a:lnTo>
                <a:lnTo>
                  <a:pt x="6672584" y="483324"/>
                </a:lnTo>
                <a:lnTo>
                  <a:pt x="6678550" y="492155"/>
                </a:lnTo>
                <a:lnTo>
                  <a:pt x="6687395" y="498116"/>
                </a:lnTo>
                <a:lnTo>
                  <a:pt x="6698221" y="500303"/>
                </a:lnTo>
                <a:lnTo>
                  <a:pt x="6709036" y="498116"/>
                </a:lnTo>
                <a:lnTo>
                  <a:pt x="6717860" y="492155"/>
                </a:lnTo>
                <a:lnTo>
                  <a:pt x="6723804" y="483324"/>
                </a:lnTo>
                <a:lnTo>
                  <a:pt x="6725983" y="472528"/>
                </a:lnTo>
                <a:lnTo>
                  <a:pt x="6723804" y="461705"/>
                </a:lnTo>
                <a:lnTo>
                  <a:pt x="6717860" y="452864"/>
                </a:lnTo>
                <a:lnTo>
                  <a:pt x="6709036" y="446902"/>
                </a:lnTo>
                <a:lnTo>
                  <a:pt x="6698221" y="444715"/>
                </a:lnTo>
                <a:close/>
              </a:path>
              <a:path w="10283825" h="500379">
                <a:moveTo>
                  <a:pt x="6253505" y="444715"/>
                </a:moveTo>
                <a:lnTo>
                  <a:pt x="6242689" y="446902"/>
                </a:lnTo>
                <a:lnTo>
                  <a:pt x="6233866" y="452864"/>
                </a:lnTo>
                <a:lnTo>
                  <a:pt x="6227921" y="461705"/>
                </a:lnTo>
                <a:lnTo>
                  <a:pt x="6225743" y="472528"/>
                </a:lnTo>
                <a:lnTo>
                  <a:pt x="6227921" y="483324"/>
                </a:lnTo>
                <a:lnTo>
                  <a:pt x="6233866" y="492155"/>
                </a:lnTo>
                <a:lnTo>
                  <a:pt x="6242689" y="498116"/>
                </a:lnTo>
                <a:lnTo>
                  <a:pt x="6253505" y="500303"/>
                </a:lnTo>
                <a:lnTo>
                  <a:pt x="6264330" y="498116"/>
                </a:lnTo>
                <a:lnTo>
                  <a:pt x="6273176" y="492155"/>
                </a:lnTo>
                <a:lnTo>
                  <a:pt x="6279142" y="483324"/>
                </a:lnTo>
                <a:lnTo>
                  <a:pt x="6281331" y="472528"/>
                </a:lnTo>
                <a:lnTo>
                  <a:pt x="6279142" y="461705"/>
                </a:lnTo>
                <a:lnTo>
                  <a:pt x="6273176" y="452864"/>
                </a:lnTo>
                <a:lnTo>
                  <a:pt x="6264330" y="446902"/>
                </a:lnTo>
                <a:lnTo>
                  <a:pt x="6253505" y="444715"/>
                </a:lnTo>
                <a:close/>
              </a:path>
              <a:path w="10283825" h="500379">
                <a:moveTo>
                  <a:pt x="5808853" y="444715"/>
                </a:moveTo>
                <a:lnTo>
                  <a:pt x="5798027" y="446902"/>
                </a:lnTo>
                <a:lnTo>
                  <a:pt x="5789182" y="452864"/>
                </a:lnTo>
                <a:lnTo>
                  <a:pt x="5783215" y="461705"/>
                </a:lnTo>
                <a:lnTo>
                  <a:pt x="5781027" y="472528"/>
                </a:lnTo>
                <a:lnTo>
                  <a:pt x="5783215" y="483324"/>
                </a:lnTo>
                <a:lnTo>
                  <a:pt x="5789182" y="492155"/>
                </a:lnTo>
                <a:lnTo>
                  <a:pt x="5798027" y="498116"/>
                </a:lnTo>
                <a:lnTo>
                  <a:pt x="5808853" y="500303"/>
                </a:lnTo>
                <a:lnTo>
                  <a:pt x="5819647" y="498116"/>
                </a:lnTo>
                <a:lnTo>
                  <a:pt x="5828472" y="492155"/>
                </a:lnTo>
                <a:lnTo>
                  <a:pt x="5834429" y="483324"/>
                </a:lnTo>
                <a:lnTo>
                  <a:pt x="5836615" y="472528"/>
                </a:lnTo>
                <a:lnTo>
                  <a:pt x="5834429" y="461705"/>
                </a:lnTo>
                <a:lnTo>
                  <a:pt x="5828472" y="452864"/>
                </a:lnTo>
                <a:lnTo>
                  <a:pt x="5819647" y="446902"/>
                </a:lnTo>
                <a:lnTo>
                  <a:pt x="5808853" y="444715"/>
                </a:lnTo>
                <a:close/>
              </a:path>
              <a:path w="10283825" h="500379">
                <a:moveTo>
                  <a:pt x="5364137" y="444715"/>
                </a:moveTo>
                <a:lnTo>
                  <a:pt x="5353313" y="446902"/>
                </a:lnTo>
                <a:lnTo>
                  <a:pt x="5344472" y="452864"/>
                </a:lnTo>
                <a:lnTo>
                  <a:pt x="5338510" y="461705"/>
                </a:lnTo>
                <a:lnTo>
                  <a:pt x="5336324" y="472528"/>
                </a:lnTo>
                <a:lnTo>
                  <a:pt x="5338510" y="483324"/>
                </a:lnTo>
                <a:lnTo>
                  <a:pt x="5344472" y="492155"/>
                </a:lnTo>
                <a:lnTo>
                  <a:pt x="5353313" y="498116"/>
                </a:lnTo>
                <a:lnTo>
                  <a:pt x="5364137" y="500303"/>
                </a:lnTo>
                <a:lnTo>
                  <a:pt x="5374952" y="498116"/>
                </a:lnTo>
                <a:lnTo>
                  <a:pt x="5383776" y="492155"/>
                </a:lnTo>
                <a:lnTo>
                  <a:pt x="5389720" y="483324"/>
                </a:lnTo>
                <a:lnTo>
                  <a:pt x="5391899" y="472528"/>
                </a:lnTo>
                <a:lnTo>
                  <a:pt x="5389720" y="461705"/>
                </a:lnTo>
                <a:lnTo>
                  <a:pt x="5383776" y="452864"/>
                </a:lnTo>
                <a:lnTo>
                  <a:pt x="5374952" y="446902"/>
                </a:lnTo>
                <a:lnTo>
                  <a:pt x="5364137" y="444715"/>
                </a:lnTo>
                <a:close/>
              </a:path>
              <a:path w="10283825" h="500379">
                <a:moveTo>
                  <a:pt x="4919421" y="444715"/>
                </a:moveTo>
                <a:lnTo>
                  <a:pt x="4908605" y="446902"/>
                </a:lnTo>
                <a:lnTo>
                  <a:pt x="4899782" y="452864"/>
                </a:lnTo>
                <a:lnTo>
                  <a:pt x="4893837" y="461705"/>
                </a:lnTo>
                <a:lnTo>
                  <a:pt x="4891659" y="472528"/>
                </a:lnTo>
                <a:lnTo>
                  <a:pt x="4893837" y="483324"/>
                </a:lnTo>
                <a:lnTo>
                  <a:pt x="4899782" y="492155"/>
                </a:lnTo>
                <a:lnTo>
                  <a:pt x="4908605" y="498116"/>
                </a:lnTo>
                <a:lnTo>
                  <a:pt x="4919421" y="500303"/>
                </a:lnTo>
                <a:lnTo>
                  <a:pt x="4930251" y="498116"/>
                </a:lnTo>
                <a:lnTo>
                  <a:pt x="4939096" y="492155"/>
                </a:lnTo>
                <a:lnTo>
                  <a:pt x="4945060" y="483324"/>
                </a:lnTo>
                <a:lnTo>
                  <a:pt x="4947246" y="472528"/>
                </a:lnTo>
                <a:lnTo>
                  <a:pt x="4945060" y="461705"/>
                </a:lnTo>
                <a:lnTo>
                  <a:pt x="4939096" y="452864"/>
                </a:lnTo>
                <a:lnTo>
                  <a:pt x="4930251" y="446902"/>
                </a:lnTo>
                <a:lnTo>
                  <a:pt x="4919421" y="444715"/>
                </a:lnTo>
                <a:close/>
              </a:path>
              <a:path w="10283825" h="500379">
                <a:moveTo>
                  <a:pt x="4474768" y="444715"/>
                </a:moveTo>
                <a:lnTo>
                  <a:pt x="4463945" y="446902"/>
                </a:lnTo>
                <a:lnTo>
                  <a:pt x="4455104" y="452864"/>
                </a:lnTo>
                <a:lnTo>
                  <a:pt x="4449142" y="461705"/>
                </a:lnTo>
                <a:lnTo>
                  <a:pt x="4446955" y="472528"/>
                </a:lnTo>
                <a:lnTo>
                  <a:pt x="4449142" y="483324"/>
                </a:lnTo>
                <a:lnTo>
                  <a:pt x="4455104" y="492155"/>
                </a:lnTo>
                <a:lnTo>
                  <a:pt x="4463945" y="498116"/>
                </a:lnTo>
                <a:lnTo>
                  <a:pt x="4474768" y="500303"/>
                </a:lnTo>
                <a:lnTo>
                  <a:pt x="4485562" y="498116"/>
                </a:lnTo>
                <a:lnTo>
                  <a:pt x="4494388" y="492155"/>
                </a:lnTo>
                <a:lnTo>
                  <a:pt x="4500345" y="483324"/>
                </a:lnTo>
                <a:lnTo>
                  <a:pt x="4502531" y="472528"/>
                </a:lnTo>
                <a:lnTo>
                  <a:pt x="4500345" y="461705"/>
                </a:lnTo>
                <a:lnTo>
                  <a:pt x="4494388" y="452864"/>
                </a:lnTo>
                <a:lnTo>
                  <a:pt x="4485562" y="446902"/>
                </a:lnTo>
                <a:lnTo>
                  <a:pt x="4474768" y="444715"/>
                </a:lnTo>
                <a:close/>
              </a:path>
              <a:path w="10283825" h="500379">
                <a:moveTo>
                  <a:pt x="4030052" y="444715"/>
                </a:moveTo>
                <a:lnTo>
                  <a:pt x="4019229" y="446902"/>
                </a:lnTo>
                <a:lnTo>
                  <a:pt x="4010388" y="452864"/>
                </a:lnTo>
                <a:lnTo>
                  <a:pt x="4004426" y="461705"/>
                </a:lnTo>
                <a:lnTo>
                  <a:pt x="4002239" y="472528"/>
                </a:lnTo>
                <a:lnTo>
                  <a:pt x="4004426" y="483324"/>
                </a:lnTo>
                <a:lnTo>
                  <a:pt x="4010388" y="492155"/>
                </a:lnTo>
                <a:lnTo>
                  <a:pt x="4019229" y="498116"/>
                </a:lnTo>
                <a:lnTo>
                  <a:pt x="4030052" y="500303"/>
                </a:lnTo>
                <a:lnTo>
                  <a:pt x="4040875" y="498116"/>
                </a:lnTo>
                <a:lnTo>
                  <a:pt x="4049702" y="492155"/>
                </a:lnTo>
                <a:lnTo>
                  <a:pt x="4055648" y="483324"/>
                </a:lnTo>
                <a:lnTo>
                  <a:pt x="4057827" y="472528"/>
                </a:lnTo>
                <a:lnTo>
                  <a:pt x="4055648" y="461705"/>
                </a:lnTo>
                <a:lnTo>
                  <a:pt x="4049702" y="452864"/>
                </a:lnTo>
                <a:lnTo>
                  <a:pt x="4040875" y="446902"/>
                </a:lnTo>
                <a:lnTo>
                  <a:pt x="4030052" y="444715"/>
                </a:lnTo>
                <a:close/>
              </a:path>
              <a:path w="10283825" h="500379">
                <a:moveTo>
                  <a:pt x="3585349" y="444715"/>
                </a:moveTo>
                <a:lnTo>
                  <a:pt x="3574528" y="446902"/>
                </a:lnTo>
                <a:lnTo>
                  <a:pt x="3565705" y="452864"/>
                </a:lnTo>
                <a:lnTo>
                  <a:pt x="3559764" y="461705"/>
                </a:lnTo>
                <a:lnTo>
                  <a:pt x="3557587" y="472528"/>
                </a:lnTo>
                <a:lnTo>
                  <a:pt x="3559764" y="483324"/>
                </a:lnTo>
                <a:lnTo>
                  <a:pt x="3565705" y="492155"/>
                </a:lnTo>
                <a:lnTo>
                  <a:pt x="3574528" y="498116"/>
                </a:lnTo>
                <a:lnTo>
                  <a:pt x="3585349" y="500303"/>
                </a:lnTo>
                <a:lnTo>
                  <a:pt x="3596173" y="498116"/>
                </a:lnTo>
                <a:lnTo>
                  <a:pt x="3605014" y="492155"/>
                </a:lnTo>
                <a:lnTo>
                  <a:pt x="3610976" y="483324"/>
                </a:lnTo>
                <a:lnTo>
                  <a:pt x="3613162" y="472528"/>
                </a:lnTo>
                <a:lnTo>
                  <a:pt x="3610976" y="461705"/>
                </a:lnTo>
                <a:lnTo>
                  <a:pt x="3605014" y="452864"/>
                </a:lnTo>
                <a:lnTo>
                  <a:pt x="3596173" y="446902"/>
                </a:lnTo>
                <a:lnTo>
                  <a:pt x="3585349" y="444715"/>
                </a:lnTo>
                <a:close/>
              </a:path>
              <a:path w="10283825" h="500379">
                <a:moveTo>
                  <a:pt x="3140684" y="444715"/>
                </a:moveTo>
                <a:lnTo>
                  <a:pt x="3129861" y="446902"/>
                </a:lnTo>
                <a:lnTo>
                  <a:pt x="3121020" y="452864"/>
                </a:lnTo>
                <a:lnTo>
                  <a:pt x="3115058" y="461705"/>
                </a:lnTo>
                <a:lnTo>
                  <a:pt x="3112871" y="472528"/>
                </a:lnTo>
                <a:lnTo>
                  <a:pt x="3115058" y="483324"/>
                </a:lnTo>
                <a:lnTo>
                  <a:pt x="3121020" y="492155"/>
                </a:lnTo>
                <a:lnTo>
                  <a:pt x="3129861" y="498116"/>
                </a:lnTo>
                <a:lnTo>
                  <a:pt x="3140684" y="500303"/>
                </a:lnTo>
                <a:lnTo>
                  <a:pt x="3151478" y="498116"/>
                </a:lnTo>
                <a:lnTo>
                  <a:pt x="3160304" y="492155"/>
                </a:lnTo>
                <a:lnTo>
                  <a:pt x="3166261" y="483324"/>
                </a:lnTo>
                <a:lnTo>
                  <a:pt x="3168446" y="472528"/>
                </a:lnTo>
                <a:lnTo>
                  <a:pt x="3166261" y="461705"/>
                </a:lnTo>
                <a:lnTo>
                  <a:pt x="3160304" y="452864"/>
                </a:lnTo>
                <a:lnTo>
                  <a:pt x="3151478" y="446902"/>
                </a:lnTo>
                <a:lnTo>
                  <a:pt x="3140684" y="444715"/>
                </a:lnTo>
                <a:close/>
              </a:path>
              <a:path w="10283825" h="500379">
                <a:moveTo>
                  <a:pt x="2695981" y="444715"/>
                </a:moveTo>
                <a:lnTo>
                  <a:pt x="2685150" y="446902"/>
                </a:lnTo>
                <a:lnTo>
                  <a:pt x="2676305" y="452864"/>
                </a:lnTo>
                <a:lnTo>
                  <a:pt x="2670342" y="461705"/>
                </a:lnTo>
                <a:lnTo>
                  <a:pt x="2668155" y="472528"/>
                </a:lnTo>
                <a:lnTo>
                  <a:pt x="2670342" y="483324"/>
                </a:lnTo>
                <a:lnTo>
                  <a:pt x="2676305" y="492155"/>
                </a:lnTo>
                <a:lnTo>
                  <a:pt x="2685150" y="498116"/>
                </a:lnTo>
                <a:lnTo>
                  <a:pt x="2695981" y="500303"/>
                </a:lnTo>
                <a:lnTo>
                  <a:pt x="2706796" y="498116"/>
                </a:lnTo>
                <a:lnTo>
                  <a:pt x="2715620" y="492155"/>
                </a:lnTo>
                <a:lnTo>
                  <a:pt x="2721564" y="483324"/>
                </a:lnTo>
                <a:lnTo>
                  <a:pt x="2723743" y="472528"/>
                </a:lnTo>
                <a:lnTo>
                  <a:pt x="2721564" y="461705"/>
                </a:lnTo>
                <a:lnTo>
                  <a:pt x="2715620" y="452864"/>
                </a:lnTo>
                <a:lnTo>
                  <a:pt x="2706796" y="446902"/>
                </a:lnTo>
                <a:lnTo>
                  <a:pt x="2695981" y="444715"/>
                </a:lnTo>
                <a:close/>
              </a:path>
              <a:path w="10283825" h="500379">
                <a:moveTo>
                  <a:pt x="2251265" y="444715"/>
                </a:moveTo>
                <a:lnTo>
                  <a:pt x="2240450" y="446902"/>
                </a:lnTo>
                <a:lnTo>
                  <a:pt x="2231626" y="452864"/>
                </a:lnTo>
                <a:lnTo>
                  <a:pt x="2225681" y="461705"/>
                </a:lnTo>
                <a:lnTo>
                  <a:pt x="2223503" y="472528"/>
                </a:lnTo>
                <a:lnTo>
                  <a:pt x="2225681" y="483324"/>
                </a:lnTo>
                <a:lnTo>
                  <a:pt x="2231626" y="492155"/>
                </a:lnTo>
                <a:lnTo>
                  <a:pt x="2240450" y="498116"/>
                </a:lnTo>
                <a:lnTo>
                  <a:pt x="2251265" y="500303"/>
                </a:lnTo>
                <a:lnTo>
                  <a:pt x="2262088" y="498116"/>
                </a:lnTo>
                <a:lnTo>
                  <a:pt x="2270929" y="492155"/>
                </a:lnTo>
                <a:lnTo>
                  <a:pt x="2276891" y="483324"/>
                </a:lnTo>
                <a:lnTo>
                  <a:pt x="2279078" y="472528"/>
                </a:lnTo>
                <a:lnTo>
                  <a:pt x="2276891" y="461705"/>
                </a:lnTo>
                <a:lnTo>
                  <a:pt x="2270929" y="452864"/>
                </a:lnTo>
                <a:lnTo>
                  <a:pt x="2262088" y="446902"/>
                </a:lnTo>
                <a:lnTo>
                  <a:pt x="2251265" y="444715"/>
                </a:lnTo>
                <a:close/>
              </a:path>
              <a:path w="10283825" h="500379">
                <a:moveTo>
                  <a:pt x="1806549" y="444715"/>
                </a:moveTo>
                <a:lnTo>
                  <a:pt x="1795755" y="446902"/>
                </a:lnTo>
                <a:lnTo>
                  <a:pt x="1786929" y="452864"/>
                </a:lnTo>
                <a:lnTo>
                  <a:pt x="1780973" y="461705"/>
                </a:lnTo>
                <a:lnTo>
                  <a:pt x="1778787" y="472528"/>
                </a:lnTo>
                <a:lnTo>
                  <a:pt x="1780973" y="483324"/>
                </a:lnTo>
                <a:lnTo>
                  <a:pt x="1786929" y="492155"/>
                </a:lnTo>
                <a:lnTo>
                  <a:pt x="1795755" y="498116"/>
                </a:lnTo>
                <a:lnTo>
                  <a:pt x="1806549" y="500303"/>
                </a:lnTo>
                <a:lnTo>
                  <a:pt x="1817380" y="498116"/>
                </a:lnTo>
                <a:lnTo>
                  <a:pt x="1826225" y="492155"/>
                </a:lnTo>
                <a:lnTo>
                  <a:pt x="1832188" y="483324"/>
                </a:lnTo>
                <a:lnTo>
                  <a:pt x="1834375" y="472528"/>
                </a:lnTo>
                <a:lnTo>
                  <a:pt x="1832188" y="461705"/>
                </a:lnTo>
                <a:lnTo>
                  <a:pt x="1826225" y="452864"/>
                </a:lnTo>
                <a:lnTo>
                  <a:pt x="1817380" y="446902"/>
                </a:lnTo>
                <a:lnTo>
                  <a:pt x="1806549" y="444715"/>
                </a:lnTo>
                <a:close/>
              </a:path>
              <a:path w="10283825" h="500379">
                <a:moveTo>
                  <a:pt x="1361897" y="444715"/>
                </a:moveTo>
                <a:lnTo>
                  <a:pt x="1351073" y="446902"/>
                </a:lnTo>
                <a:lnTo>
                  <a:pt x="1342232" y="452864"/>
                </a:lnTo>
                <a:lnTo>
                  <a:pt x="1336270" y="461705"/>
                </a:lnTo>
                <a:lnTo>
                  <a:pt x="1334084" y="472528"/>
                </a:lnTo>
                <a:lnTo>
                  <a:pt x="1336270" y="483324"/>
                </a:lnTo>
                <a:lnTo>
                  <a:pt x="1342232" y="492155"/>
                </a:lnTo>
                <a:lnTo>
                  <a:pt x="1351073" y="498116"/>
                </a:lnTo>
                <a:lnTo>
                  <a:pt x="1361897" y="500303"/>
                </a:lnTo>
                <a:lnTo>
                  <a:pt x="1372712" y="498116"/>
                </a:lnTo>
                <a:lnTo>
                  <a:pt x="1381536" y="492155"/>
                </a:lnTo>
                <a:lnTo>
                  <a:pt x="1387480" y="483324"/>
                </a:lnTo>
                <a:lnTo>
                  <a:pt x="1389659" y="472528"/>
                </a:lnTo>
                <a:lnTo>
                  <a:pt x="1387480" y="461705"/>
                </a:lnTo>
                <a:lnTo>
                  <a:pt x="1381536" y="452864"/>
                </a:lnTo>
                <a:lnTo>
                  <a:pt x="1372712" y="446902"/>
                </a:lnTo>
                <a:lnTo>
                  <a:pt x="1361897" y="444715"/>
                </a:lnTo>
                <a:close/>
              </a:path>
              <a:path w="10283825" h="500379">
                <a:moveTo>
                  <a:pt x="917181" y="444715"/>
                </a:moveTo>
                <a:lnTo>
                  <a:pt x="906357" y="446902"/>
                </a:lnTo>
                <a:lnTo>
                  <a:pt x="897516" y="452864"/>
                </a:lnTo>
                <a:lnTo>
                  <a:pt x="891554" y="461705"/>
                </a:lnTo>
                <a:lnTo>
                  <a:pt x="889368" y="472528"/>
                </a:lnTo>
                <a:lnTo>
                  <a:pt x="891554" y="483324"/>
                </a:lnTo>
                <a:lnTo>
                  <a:pt x="897516" y="492155"/>
                </a:lnTo>
                <a:lnTo>
                  <a:pt x="906357" y="498116"/>
                </a:lnTo>
                <a:lnTo>
                  <a:pt x="917181" y="500303"/>
                </a:lnTo>
                <a:lnTo>
                  <a:pt x="928012" y="498116"/>
                </a:lnTo>
                <a:lnTo>
                  <a:pt x="936856" y="492155"/>
                </a:lnTo>
                <a:lnTo>
                  <a:pt x="942820" y="483324"/>
                </a:lnTo>
                <a:lnTo>
                  <a:pt x="945007" y="472528"/>
                </a:lnTo>
                <a:lnTo>
                  <a:pt x="942820" y="461705"/>
                </a:lnTo>
                <a:lnTo>
                  <a:pt x="936856" y="452864"/>
                </a:lnTo>
                <a:lnTo>
                  <a:pt x="928012" y="446902"/>
                </a:lnTo>
                <a:lnTo>
                  <a:pt x="917181" y="444715"/>
                </a:lnTo>
                <a:close/>
              </a:path>
              <a:path w="10283825" h="500379">
                <a:moveTo>
                  <a:pt x="472478" y="444715"/>
                </a:moveTo>
                <a:lnTo>
                  <a:pt x="461684" y="446902"/>
                </a:lnTo>
                <a:lnTo>
                  <a:pt x="452858" y="452864"/>
                </a:lnTo>
                <a:lnTo>
                  <a:pt x="446901" y="461705"/>
                </a:lnTo>
                <a:lnTo>
                  <a:pt x="444715" y="472528"/>
                </a:lnTo>
                <a:lnTo>
                  <a:pt x="446901" y="483324"/>
                </a:lnTo>
                <a:lnTo>
                  <a:pt x="452858" y="492155"/>
                </a:lnTo>
                <a:lnTo>
                  <a:pt x="461684" y="498116"/>
                </a:lnTo>
                <a:lnTo>
                  <a:pt x="472478" y="500303"/>
                </a:lnTo>
                <a:lnTo>
                  <a:pt x="483301" y="498116"/>
                </a:lnTo>
                <a:lnTo>
                  <a:pt x="492142" y="492155"/>
                </a:lnTo>
                <a:lnTo>
                  <a:pt x="498104" y="483324"/>
                </a:lnTo>
                <a:lnTo>
                  <a:pt x="500291" y="472528"/>
                </a:lnTo>
                <a:lnTo>
                  <a:pt x="498104" y="461705"/>
                </a:lnTo>
                <a:lnTo>
                  <a:pt x="492142" y="452864"/>
                </a:lnTo>
                <a:lnTo>
                  <a:pt x="483301" y="446902"/>
                </a:lnTo>
                <a:lnTo>
                  <a:pt x="472478" y="444715"/>
                </a:lnTo>
                <a:close/>
              </a:path>
              <a:path w="10283825" h="500379">
                <a:moveTo>
                  <a:pt x="27813" y="444715"/>
                </a:moveTo>
                <a:lnTo>
                  <a:pt x="16989" y="446902"/>
                </a:lnTo>
                <a:lnTo>
                  <a:pt x="8148" y="452864"/>
                </a:lnTo>
                <a:lnTo>
                  <a:pt x="2186" y="461705"/>
                </a:lnTo>
                <a:lnTo>
                  <a:pt x="0" y="472528"/>
                </a:lnTo>
                <a:lnTo>
                  <a:pt x="2186" y="483324"/>
                </a:lnTo>
                <a:lnTo>
                  <a:pt x="8148" y="492155"/>
                </a:lnTo>
                <a:lnTo>
                  <a:pt x="16989" y="498116"/>
                </a:lnTo>
                <a:lnTo>
                  <a:pt x="27813" y="500303"/>
                </a:lnTo>
                <a:lnTo>
                  <a:pt x="38607" y="498116"/>
                </a:lnTo>
                <a:lnTo>
                  <a:pt x="47432" y="492155"/>
                </a:lnTo>
                <a:lnTo>
                  <a:pt x="53389" y="483324"/>
                </a:lnTo>
                <a:lnTo>
                  <a:pt x="55575" y="472528"/>
                </a:lnTo>
                <a:lnTo>
                  <a:pt x="53389" y="461705"/>
                </a:lnTo>
                <a:lnTo>
                  <a:pt x="47432" y="452864"/>
                </a:lnTo>
                <a:lnTo>
                  <a:pt x="38607" y="446902"/>
                </a:lnTo>
                <a:lnTo>
                  <a:pt x="27813" y="444715"/>
                </a:lnTo>
                <a:close/>
              </a:path>
              <a:path w="10283825" h="500379">
                <a:moveTo>
                  <a:pt x="10255745" y="0"/>
                </a:moveTo>
                <a:lnTo>
                  <a:pt x="10244951" y="2188"/>
                </a:lnTo>
                <a:lnTo>
                  <a:pt x="10236125" y="8154"/>
                </a:lnTo>
                <a:lnTo>
                  <a:pt x="10230168" y="17000"/>
                </a:lnTo>
                <a:lnTo>
                  <a:pt x="10227983" y="27825"/>
                </a:lnTo>
                <a:lnTo>
                  <a:pt x="10230168" y="38641"/>
                </a:lnTo>
                <a:lnTo>
                  <a:pt x="10236125" y="47464"/>
                </a:lnTo>
                <a:lnTo>
                  <a:pt x="10244951" y="53409"/>
                </a:lnTo>
                <a:lnTo>
                  <a:pt x="10255745" y="55587"/>
                </a:lnTo>
                <a:lnTo>
                  <a:pt x="10266576" y="53409"/>
                </a:lnTo>
                <a:lnTo>
                  <a:pt x="10275420" y="47464"/>
                </a:lnTo>
                <a:lnTo>
                  <a:pt x="10281384" y="38641"/>
                </a:lnTo>
                <a:lnTo>
                  <a:pt x="10283571" y="27825"/>
                </a:lnTo>
                <a:lnTo>
                  <a:pt x="10281384" y="17000"/>
                </a:lnTo>
                <a:lnTo>
                  <a:pt x="10275420" y="8154"/>
                </a:lnTo>
                <a:lnTo>
                  <a:pt x="10266576" y="2188"/>
                </a:lnTo>
                <a:lnTo>
                  <a:pt x="10255745" y="0"/>
                </a:lnTo>
                <a:close/>
              </a:path>
              <a:path w="10283825" h="500379">
                <a:moveTo>
                  <a:pt x="9811092" y="0"/>
                </a:moveTo>
                <a:lnTo>
                  <a:pt x="9800267" y="2188"/>
                </a:lnTo>
                <a:lnTo>
                  <a:pt x="9791422" y="8154"/>
                </a:lnTo>
                <a:lnTo>
                  <a:pt x="9785455" y="17000"/>
                </a:lnTo>
                <a:lnTo>
                  <a:pt x="9783267" y="27825"/>
                </a:lnTo>
                <a:lnTo>
                  <a:pt x="9785455" y="38641"/>
                </a:lnTo>
                <a:lnTo>
                  <a:pt x="9791422" y="47464"/>
                </a:lnTo>
                <a:lnTo>
                  <a:pt x="9800267" y="53409"/>
                </a:lnTo>
                <a:lnTo>
                  <a:pt x="9811092" y="55587"/>
                </a:lnTo>
                <a:lnTo>
                  <a:pt x="9821886" y="53409"/>
                </a:lnTo>
                <a:lnTo>
                  <a:pt x="9830712" y="47464"/>
                </a:lnTo>
                <a:lnTo>
                  <a:pt x="9836669" y="38641"/>
                </a:lnTo>
                <a:lnTo>
                  <a:pt x="9838855" y="27825"/>
                </a:lnTo>
                <a:lnTo>
                  <a:pt x="9836669" y="17000"/>
                </a:lnTo>
                <a:lnTo>
                  <a:pt x="9830712" y="8154"/>
                </a:lnTo>
                <a:lnTo>
                  <a:pt x="9821886" y="2188"/>
                </a:lnTo>
                <a:lnTo>
                  <a:pt x="9811092" y="0"/>
                </a:lnTo>
                <a:close/>
              </a:path>
              <a:path w="10283825" h="500379">
                <a:moveTo>
                  <a:pt x="9366377" y="0"/>
                </a:moveTo>
                <a:lnTo>
                  <a:pt x="9355553" y="2188"/>
                </a:lnTo>
                <a:lnTo>
                  <a:pt x="9346712" y="8154"/>
                </a:lnTo>
                <a:lnTo>
                  <a:pt x="9340750" y="17000"/>
                </a:lnTo>
                <a:lnTo>
                  <a:pt x="9338564" y="27825"/>
                </a:lnTo>
                <a:lnTo>
                  <a:pt x="9340750" y="38641"/>
                </a:lnTo>
                <a:lnTo>
                  <a:pt x="9346712" y="47464"/>
                </a:lnTo>
                <a:lnTo>
                  <a:pt x="9355553" y="53409"/>
                </a:lnTo>
                <a:lnTo>
                  <a:pt x="9366377" y="55587"/>
                </a:lnTo>
                <a:lnTo>
                  <a:pt x="9377202" y="53409"/>
                </a:lnTo>
                <a:lnTo>
                  <a:pt x="9386047" y="47464"/>
                </a:lnTo>
                <a:lnTo>
                  <a:pt x="9392014" y="38641"/>
                </a:lnTo>
                <a:lnTo>
                  <a:pt x="9394202" y="27825"/>
                </a:lnTo>
                <a:lnTo>
                  <a:pt x="9392014" y="17000"/>
                </a:lnTo>
                <a:lnTo>
                  <a:pt x="9386047" y="8154"/>
                </a:lnTo>
                <a:lnTo>
                  <a:pt x="9377202" y="2188"/>
                </a:lnTo>
                <a:lnTo>
                  <a:pt x="9366377" y="0"/>
                </a:lnTo>
                <a:close/>
              </a:path>
              <a:path w="10283825" h="500379">
                <a:moveTo>
                  <a:pt x="8921673" y="0"/>
                </a:moveTo>
                <a:lnTo>
                  <a:pt x="8910851" y="2188"/>
                </a:lnTo>
                <a:lnTo>
                  <a:pt x="8902023" y="8154"/>
                </a:lnTo>
                <a:lnTo>
                  <a:pt x="8896077" y="17000"/>
                </a:lnTo>
                <a:lnTo>
                  <a:pt x="8893898" y="27825"/>
                </a:lnTo>
                <a:lnTo>
                  <a:pt x="8896077" y="38641"/>
                </a:lnTo>
                <a:lnTo>
                  <a:pt x="8902023" y="47464"/>
                </a:lnTo>
                <a:lnTo>
                  <a:pt x="8910851" y="53409"/>
                </a:lnTo>
                <a:lnTo>
                  <a:pt x="8921673" y="55587"/>
                </a:lnTo>
                <a:lnTo>
                  <a:pt x="8932497" y="53409"/>
                </a:lnTo>
                <a:lnTo>
                  <a:pt x="8941338" y="47464"/>
                </a:lnTo>
                <a:lnTo>
                  <a:pt x="8947300" y="38641"/>
                </a:lnTo>
                <a:lnTo>
                  <a:pt x="8949486" y="27825"/>
                </a:lnTo>
                <a:lnTo>
                  <a:pt x="8947300" y="17000"/>
                </a:lnTo>
                <a:lnTo>
                  <a:pt x="8941338" y="8154"/>
                </a:lnTo>
                <a:lnTo>
                  <a:pt x="8932497" y="2188"/>
                </a:lnTo>
                <a:lnTo>
                  <a:pt x="8921673" y="0"/>
                </a:lnTo>
                <a:close/>
              </a:path>
              <a:path w="10283825" h="500379">
                <a:moveTo>
                  <a:pt x="8477008" y="0"/>
                </a:moveTo>
                <a:lnTo>
                  <a:pt x="8466185" y="2188"/>
                </a:lnTo>
                <a:lnTo>
                  <a:pt x="8457344" y="8154"/>
                </a:lnTo>
                <a:lnTo>
                  <a:pt x="8451382" y="17000"/>
                </a:lnTo>
                <a:lnTo>
                  <a:pt x="8449195" y="27825"/>
                </a:lnTo>
                <a:lnTo>
                  <a:pt x="8451382" y="38641"/>
                </a:lnTo>
                <a:lnTo>
                  <a:pt x="8457344" y="47464"/>
                </a:lnTo>
                <a:lnTo>
                  <a:pt x="8466185" y="53409"/>
                </a:lnTo>
                <a:lnTo>
                  <a:pt x="8477008" y="55587"/>
                </a:lnTo>
                <a:lnTo>
                  <a:pt x="8487824" y="53409"/>
                </a:lnTo>
                <a:lnTo>
                  <a:pt x="8496647" y="47464"/>
                </a:lnTo>
                <a:lnTo>
                  <a:pt x="8502592" y="38641"/>
                </a:lnTo>
                <a:lnTo>
                  <a:pt x="8504770" y="27825"/>
                </a:lnTo>
                <a:lnTo>
                  <a:pt x="8502592" y="17000"/>
                </a:lnTo>
                <a:lnTo>
                  <a:pt x="8496647" y="8154"/>
                </a:lnTo>
                <a:lnTo>
                  <a:pt x="8487824" y="2188"/>
                </a:lnTo>
                <a:lnTo>
                  <a:pt x="8477008" y="0"/>
                </a:lnTo>
                <a:close/>
              </a:path>
              <a:path w="10283825" h="500379">
                <a:moveTo>
                  <a:pt x="8032305" y="0"/>
                </a:moveTo>
                <a:lnTo>
                  <a:pt x="8021474" y="2188"/>
                </a:lnTo>
                <a:lnTo>
                  <a:pt x="8012630" y="8154"/>
                </a:lnTo>
                <a:lnTo>
                  <a:pt x="8006666" y="17000"/>
                </a:lnTo>
                <a:lnTo>
                  <a:pt x="8004479" y="27825"/>
                </a:lnTo>
                <a:lnTo>
                  <a:pt x="8006666" y="38641"/>
                </a:lnTo>
                <a:lnTo>
                  <a:pt x="8012630" y="47464"/>
                </a:lnTo>
                <a:lnTo>
                  <a:pt x="8021474" y="53409"/>
                </a:lnTo>
                <a:lnTo>
                  <a:pt x="8032305" y="55587"/>
                </a:lnTo>
                <a:lnTo>
                  <a:pt x="8043120" y="53409"/>
                </a:lnTo>
                <a:lnTo>
                  <a:pt x="8051944" y="47464"/>
                </a:lnTo>
                <a:lnTo>
                  <a:pt x="8057889" y="38641"/>
                </a:lnTo>
                <a:lnTo>
                  <a:pt x="8060067" y="27825"/>
                </a:lnTo>
                <a:lnTo>
                  <a:pt x="8057889" y="17000"/>
                </a:lnTo>
                <a:lnTo>
                  <a:pt x="8051944" y="8154"/>
                </a:lnTo>
                <a:lnTo>
                  <a:pt x="8043120" y="2188"/>
                </a:lnTo>
                <a:lnTo>
                  <a:pt x="8032305" y="0"/>
                </a:lnTo>
                <a:close/>
              </a:path>
              <a:path w="10283825" h="500379">
                <a:moveTo>
                  <a:pt x="7587589" y="0"/>
                </a:moveTo>
                <a:lnTo>
                  <a:pt x="7576774" y="2188"/>
                </a:lnTo>
                <a:lnTo>
                  <a:pt x="7567950" y="8154"/>
                </a:lnTo>
                <a:lnTo>
                  <a:pt x="7562006" y="17000"/>
                </a:lnTo>
                <a:lnTo>
                  <a:pt x="7559827" y="27825"/>
                </a:lnTo>
                <a:lnTo>
                  <a:pt x="7562006" y="38641"/>
                </a:lnTo>
                <a:lnTo>
                  <a:pt x="7567950" y="47464"/>
                </a:lnTo>
                <a:lnTo>
                  <a:pt x="7576774" y="53409"/>
                </a:lnTo>
                <a:lnTo>
                  <a:pt x="7587589" y="55587"/>
                </a:lnTo>
                <a:lnTo>
                  <a:pt x="7598412" y="53409"/>
                </a:lnTo>
                <a:lnTo>
                  <a:pt x="7607253" y="47464"/>
                </a:lnTo>
                <a:lnTo>
                  <a:pt x="7613216" y="38641"/>
                </a:lnTo>
                <a:lnTo>
                  <a:pt x="7615402" y="27825"/>
                </a:lnTo>
                <a:lnTo>
                  <a:pt x="7613216" y="17000"/>
                </a:lnTo>
                <a:lnTo>
                  <a:pt x="7607253" y="8154"/>
                </a:lnTo>
                <a:lnTo>
                  <a:pt x="7598412" y="2188"/>
                </a:lnTo>
                <a:lnTo>
                  <a:pt x="7587589" y="0"/>
                </a:lnTo>
                <a:close/>
              </a:path>
              <a:path w="10283825" h="500379">
                <a:moveTo>
                  <a:pt x="7142937" y="0"/>
                </a:moveTo>
                <a:lnTo>
                  <a:pt x="7132106" y="2188"/>
                </a:lnTo>
                <a:lnTo>
                  <a:pt x="7123261" y="8154"/>
                </a:lnTo>
                <a:lnTo>
                  <a:pt x="7117298" y="17000"/>
                </a:lnTo>
                <a:lnTo>
                  <a:pt x="7115111" y="27825"/>
                </a:lnTo>
                <a:lnTo>
                  <a:pt x="7117298" y="38641"/>
                </a:lnTo>
                <a:lnTo>
                  <a:pt x="7123261" y="47464"/>
                </a:lnTo>
                <a:lnTo>
                  <a:pt x="7132106" y="53409"/>
                </a:lnTo>
                <a:lnTo>
                  <a:pt x="7142937" y="55587"/>
                </a:lnTo>
                <a:lnTo>
                  <a:pt x="7153725" y="53409"/>
                </a:lnTo>
                <a:lnTo>
                  <a:pt x="7162552" y="47464"/>
                </a:lnTo>
                <a:lnTo>
                  <a:pt x="7168511" y="38641"/>
                </a:lnTo>
                <a:lnTo>
                  <a:pt x="7170699" y="27825"/>
                </a:lnTo>
                <a:lnTo>
                  <a:pt x="7168511" y="17000"/>
                </a:lnTo>
                <a:lnTo>
                  <a:pt x="7162552" y="8154"/>
                </a:lnTo>
                <a:lnTo>
                  <a:pt x="7153725" y="2188"/>
                </a:lnTo>
                <a:lnTo>
                  <a:pt x="7142937" y="0"/>
                </a:lnTo>
                <a:close/>
              </a:path>
              <a:path w="10283825" h="500379">
                <a:moveTo>
                  <a:pt x="6698221" y="0"/>
                </a:moveTo>
                <a:lnTo>
                  <a:pt x="6687395" y="2188"/>
                </a:lnTo>
                <a:lnTo>
                  <a:pt x="6678550" y="8154"/>
                </a:lnTo>
                <a:lnTo>
                  <a:pt x="6672584" y="17000"/>
                </a:lnTo>
                <a:lnTo>
                  <a:pt x="6670395" y="27825"/>
                </a:lnTo>
                <a:lnTo>
                  <a:pt x="6672584" y="38641"/>
                </a:lnTo>
                <a:lnTo>
                  <a:pt x="6678550" y="47464"/>
                </a:lnTo>
                <a:lnTo>
                  <a:pt x="6687395" y="53409"/>
                </a:lnTo>
                <a:lnTo>
                  <a:pt x="6698221" y="55587"/>
                </a:lnTo>
                <a:lnTo>
                  <a:pt x="6709036" y="53409"/>
                </a:lnTo>
                <a:lnTo>
                  <a:pt x="6717860" y="47464"/>
                </a:lnTo>
                <a:lnTo>
                  <a:pt x="6723804" y="38641"/>
                </a:lnTo>
                <a:lnTo>
                  <a:pt x="6725983" y="27825"/>
                </a:lnTo>
                <a:lnTo>
                  <a:pt x="6723804" y="17000"/>
                </a:lnTo>
                <a:lnTo>
                  <a:pt x="6717860" y="8154"/>
                </a:lnTo>
                <a:lnTo>
                  <a:pt x="6709036" y="2188"/>
                </a:lnTo>
                <a:lnTo>
                  <a:pt x="6698221" y="0"/>
                </a:lnTo>
                <a:close/>
              </a:path>
              <a:path w="10283825" h="500379">
                <a:moveTo>
                  <a:pt x="6253505" y="0"/>
                </a:moveTo>
                <a:lnTo>
                  <a:pt x="6242689" y="2188"/>
                </a:lnTo>
                <a:lnTo>
                  <a:pt x="6233866" y="8154"/>
                </a:lnTo>
                <a:lnTo>
                  <a:pt x="6227921" y="17000"/>
                </a:lnTo>
                <a:lnTo>
                  <a:pt x="6225743" y="27825"/>
                </a:lnTo>
                <a:lnTo>
                  <a:pt x="6227921" y="38641"/>
                </a:lnTo>
                <a:lnTo>
                  <a:pt x="6233866" y="47464"/>
                </a:lnTo>
                <a:lnTo>
                  <a:pt x="6242689" y="53409"/>
                </a:lnTo>
                <a:lnTo>
                  <a:pt x="6253505" y="55587"/>
                </a:lnTo>
                <a:lnTo>
                  <a:pt x="6264330" y="53409"/>
                </a:lnTo>
                <a:lnTo>
                  <a:pt x="6273176" y="47464"/>
                </a:lnTo>
                <a:lnTo>
                  <a:pt x="6279142" y="38641"/>
                </a:lnTo>
                <a:lnTo>
                  <a:pt x="6281331" y="27825"/>
                </a:lnTo>
                <a:lnTo>
                  <a:pt x="6279142" y="17000"/>
                </a:lnTo>
                <a:lnTo>
                  <a:pt x="6273176" y="8154"/>
                </a:lnTo>
                <a:lnTo>
                  <a:pt x="6264330" y="2188"/>
                </a:lnTo>
                <a:lnTo>
                  <a:pt x="6253505" y="0"/>
                </a:lnTo>
                <a:close/>
              </a:path>
              <a:path w="10283825" h="500379">
                <a:moveTo>
                  <a:pt x="5808853" y="0"/>
                </a:moveTo>
                <a:lnTo>
                  <a:pt x="5798027" y="2188"/>
                </a:lnTo>
                <a:lnTo>
                  <a:pt x="5789182" y="8154"/>
                </a:lnTo>
                <a:lnTo>
                  <a:pt x="5783215" y="17000"/>
                </a:lnTo>
                <a:lnTo>
                  <a:pt x="5781027" y="27825"/>
                </a:lnTo>
                <a:lnTo>
                  <a:pt x="5783215" y="38641"/>
                </a:lnTo>
                <a:lnTo>
                  <a:pt x="5789182" y="47464"/>
                </a:lnTo>
                <a:lnTo>
                  <a:pt x="5798027" y="53409"/>
                </a:lnTo>
                <a:lnTo>
                  <a:pt x="5808853" y="55587"/>
                </a:lnTo>
                <a:lnTo>
                  <a:pt x="5819647" y="53409"/>
                </a:lnTo>
                <a:lnTo>
                  <a:pt x="5828472" y="47464"/>
                </a:lnTo>
                <a:lnTo>
                  <a:pt x="5834429" y="38641"/>
                </a:lnTo>
                <a:lnTo>
                  <a:pt x="5836615" y="27825"/>
                </a:lnTo>
                <a:lnTo>
                  <a:pt x="5834429" y="17000"/>
                </a:lnTo>
                <a:lnTo>
                  <a:pt x="5828472" y="8154"/>
                </a:lnTo>
                <a:lnTo>
                  <a:pt x="5819647" y="2188"/>
                </a:lnTo>
                <a:lnTo>
                  <a:pt x="5808853" y="0"/>
                </a:lnTo>
                <a:close/>
              </a:path>
              <a:path w="10283825" h="500379">
                <a:moveTo>
                  <a:pt x="5364137" y="0"/>
                </a:moveTo>
                <a:lnTo>
                  <a:pt x="5353313" y="2188"/>
                </a:lnTo>
                <a:lnTo>
                  <a:pt x="5344472" y="8154"/>
                </a:lnTo>
                <a:lnTo>
                  <a:pt x="5338510" y="17000"/>
                </a:lnTo>
                <a:lnTo>
                  <a:pt x="5336324" y="27825"/>
                </a:lnTo>
                <a:lnTo>
                  <a:pt x="5338510" y="38641"/>
                </a:lnTo>
                <a:lnTo>
                  <a:pt x="5344472" y="47464"/>
                </a:lnTo>
                <a:lnTo>
                  <a:pt x="5353313" y="53409"/>
                </a:lnTo>
                <a:lnTo>
                  <a:pt x="5364137" y="55587"/>
                </a:lnTo>
                <a:lnTo>
                  <a:pt x="5374952" y="53409"/>
                </a:lnTo>
                <a:lnTo>
                  <a:pt x="5383776" y="47464"/>
                </a:lnTo>
                <a:lnTo>
                  <a:pt x="5389720" y="38641"/>
                </a:lnTo>
                <a:lnTo>
                  <a:pt x="5391899" y="27825"/>
                </a:lnTo>
                <a:lnTo>
                  <a:pt x="5389720" y="17000"/>
                </a:lnTo>
                <a:lnTo>
                  <a:pt x="5383776" y="8154"/>
                </a:lnTo>
                <a:lnTo>
                  <a:pt x="5374952" y="2188"/>
                </a:lnTo>
                <a:lnTo>
                  <a:pt x="5364137" y="0"/>
                </a:lnTo>
                <a:close/>
              </a:path>
              <a:path w="10283825" h="500379">
                <a:moveTo>
                  <a:pt x="4919421" y="0"/>
                </a:moveTo>
                <a:lnTo>
                  <a:pt x="4908605" y="2188"/>
                </a:lnTo>
                <a:lnTo>
                  <a:pt x="4899782" y="8154"/>
                </a:lnTo>
                <a:lnTo>
                  <a:pt x="4893837" y="17000"/>
                </a:lnTo>
                <a:lnTo>
                  <a:pt x="4891659" y="27825"/>
                </a:lnTo>
                <a:lnTo>
                  <a:pt x="4893837" y="38641"/>
                </a:lnTo>
                <a:lnTo>
                  <a:pt x="4899782" y="47464"/>
                </a:lnTo>
                <a:lnTo>
                  <a:pt x="4908605" y="53409"/>
                </a:lnTo>
                <a:lnTo>
                  <a:pt x="4919421" y="55587"/>
                </a:lnTo>
                <a:lnTo>
                  <a:pt x="4930251" y="53409"/>
                </a:lnTo>
                <a:lnTo>
                  <a:pt x="4939096" y="47464"/>
                </a:lnTo>
                <a:lnTo>
                  <a:pt x="4945060" y="38641"/>
                </a:lnTo>
                <a:lnTo>
                  <a:pt x="4947246" y="27825"/>
                </a:lnTo>
                <a:lnTo>
                  <a:pt x="4945060" y="17000"/>
                </a:lnTo>
                <a:lnTo>
                  <a:pt x="4939096" y="8154"/>
                </a:lnTo>
                <a:lnTo>
                  <a:pt x="4930251" y="2188"/>
                </a:lnTo>
                <a:lnTo>
                  <a:pt x="4919421" y="0"/>
                </a:lnTo>
                <a:close/>
              </a:path>
              <a:path w="10283825" h="500379">
                <a:moveTo>
                  <a:pt x="4474768" y="0"/>
                </a:moveTo>
                <a:lnTo>
                  <a:pt x="4463945" y="2188"/>
                </a:lnTo>
                <a:lnTo>
                  <a:pt x="4455104" y="8154"/>
                </a:lnTo>
                <a:lnTo>
                  <a:pt x="4449142" y="17000"/>
                </a:lnTo>
                <a:lnTo>
                  <a:pt x="4446955" y="27825"/>
                </a:lnTo>
                <a:lnTo>
                  <a:pt x="4449142" y="38641"/>
                </a:lnTo>
                <a:lnTo>
                  <a:pt x="4455104" y="47464"/>
                </a:lnTo>
                <a:lnTo>
                  <a:pt x="4463945" y="53409"/>
                </a:lnTo>
                <a:lnTo>
                  <a:pt x="4474768" y="55587"/>
                </a:lnTo>
                <a:lnTo>
                  <a:pt x="4485562" y="53409"/>
                </a:lnTo>
                <a:lnTo>
                  <a:pt x="4494388" y="47464"/>
                </a:lnTo>
                <a:lnTo>
                  <a:pt x="4500345" y="38641"/>
                </a:lnTo>
                <a:lnTo>
                  <a:pt x="4502531" y="27825"/>
                </a:lnTo>
                <a:lnTo>
                  <a:pt x="4500345" y="17000"/>
                </a:lnTo>
                <a:lnTo>
                  <a:pt x="4494388" y="8154"/>
                </a:lnTo>
                <a:lnTo>
                  <a:pt x="4485562" y="2188"/>
                </a:lnTo>
                <a:lnTo>
                  <a:pt x="4474768" y="0"/>
                </a:lnTo>
                <a:close/>
              </a:path>
              <a:path w="10283825" h="500379">
                <a:moveTo>
                  <a:pt x="4030052" y="0"/>
                </a:moveTo>
                <a:lnTo>
                  <a:pt x="4019229" y="2188"/>
                </a:lnTo>
                <a:lnTo>
                  <a:pt x="4010388" y="8154"/>
                </a:lnTo>
                <a:lnTo>
                  <a:pt x="4004426" y="17000"/>
                </a:lnTo>
                <a:lnTo>
                  <a:pt x="4002239" y="27825"/>
                </a:lnTo>
                <a:lnTo>
                  <a:pt x="4004426" y="38641"/>
                </a:lnTo>
                <a:lnTo>
                  <a:pt x="4010388" y="47464"/>
                </a:lnTo>
                <a:lnTo>
                  <a:pt x="4019229" y="53409"/>
                </a:lnTo>
                <a:lnTo>
                  <a:pt x="4030052" y="55587"/>
                </a:lnTo>
                <a:lnTo>
                  <a:pt x="4040875" y="53409"/>
                </a:lnTo>
                <a:lnTo>
                  <a:pt x="4049702" y="47464"/>
                </a:lnTo>
                <a:lnTo>
                  <a:pt x="4055648" y="38641"/>
                </a:lnTo>
                <a:lnTo>
                  <a:pt x="4057827" y="27825"/>
                </a:lnTo>
                <a:lnTo>
                  <a:pt x="4055648" y="17000"/>
                </a:lnTo>
                <a:lnTo>
                  <a:pt x="4049702" y="8154"/>
                </a:lnTo>
                <a:lnTo>
                  <a:pt x="4040875" y="2188"/>
                </a:lnTo>
                <a:lnTo>
                  <a:pt x="4030052" y="0"/>
                </a:lnTo>
                <a:close/>
              </a:path>
              <a:path w="10283825" h="500379">
                <a:moveTo>
                  <a:pt x="3585349" y="0"/>
                </a:moveTo>
                <a:lnTo>
                  <a:pt x="3574528" y="2188"/>
                </a:lnTo>
                <a:lnTo>
                  <a:pt x="3565705" y="8154"/>
                </a:lnTo>
                <a:lnTo>
                  <a:pt x="3559764" y="17000"/>
                </a:lnTo>
                <a:lnTo>
                  <a:pt x="3557587" y="27825"/>
                </a:lnTo>
                <a:lnTo>
                  <a:pt x="3559764" y="38641"/>
                </a:lnTo>
                <a:lnTo>
                  <a:pt x="3565705" y="47464"/>
                </a:lnTo>
                <a:lnTo>
                  <a:pt x="3574528" y="53409"/>
                </a:lnTo>
                <a:lnTo>
                  <a:pt x="3585349" y="55587"/>
                </a:lnTo>
                <a:lnTo>
                  <a:pt x="3596173" y="53409"/>
                </a:lnTo>
                <a:lnTo>
                  <a:pt x="3605014" y="47464"/>
                </a:lnTo>
                <a:lnTo>
                  <a:pt x="3610976" y="38641"/>
                </a:lnTo>
                <a:lnTo>
                  <a:pt x="3613162" y="27825"/>
                </a:lnTo>
                <a:lnTo>
                  <a:pt x="3610976" y="17000"/>
                </a:lnTo>
                <a:lnTo>
                  <a:pt x="3605014" y="8154"/>
                </a:lnTo>
                <a:lnTo>
                  <a:pt x="3596173" y="2188"/>
                </a:lnTo>
                <a:lnTo>
                  <a:pt x="3585349" y="0"/>
                </a:lnTo>
                <a:close/>
              </a:path>
              <a:path w="10283825" h="500379">
                <a:moveTo>
                  <a:pt x="3140684" y="0"/>
                </a:moveTo>
                <a:lnTo>
                  <a:pt x="3129861" y="2188"/>
                </a:lnTo>
                <a:lnTo>
                  <a:pt x="3121020" y="8154"/>
                </a:lnTo>
                <a:lnTo>
                  <a:pt x="3115058" y="17000"/>
                </a:lnTo>
                <a:lnTo>
                  <a:pt x="3112871" y="27825"/>
                </a:lnTo>
                <a:lnTo>
                  <a:pt x="3115058" y="38641"/>
                </a:lnTo>
                <a:lnTo>
                  <a:pt x="3121020" y="47464"/>
                </a:lnTo>
                <a:lnTo>
                  <a:pt x="3129861" y="53409"/>
                </a:lnTo>
                <a:lnTo>
                  <a:pt x="3140684" y="55587"/>
                </a:lnTo>
                <a:lnTo>
                  <a:pt x="3151478" y="53409"/>
                </a:lnTo>
                <a:lnTo>
                  <a:pt x="3160304" y="47464"/>
                </a:lnTo>
                <a:lnTo>
                  <a:pt x="3166261" y="38641"/>
                </a:lnTo>
                <a:lnTo>
                  <a:pt x="3168446" y="27825"/>
                </a:lnTo>
                <a:lnTo>
                  <a:pt x="3166261" y="17000"/>
                </a:lnTo>
                <a:lnTo>
                  <a:pt x="3160304" y="8154"/>
                </a:lnTo>
                <a:lnTo>
                  <a:pt x="3151478" y="2188"/>
                </a:lnTo>
                <a:lnTo>
                  <a:pt x="3140684" y="0"/>
                </a:lnTo>
                <a:close/>
              </a:path>
              <a:path w="10283825" h="500379">
                <a:moveTo>
                  <a:pt x="2695981" y="0"/>
                </a:moveTo>
                <a:lnTo>
                  <a:pt x="2685150" y="2188"/>
                </a:lnTo>
                <a:lnTo>
                  <a:pt x="2676305" y="8154"/>
                </a:lnTo>
                <a:lnTo>
                  <a:pt x="2670342" y="17000"/>
                </a:lnTo>
                <a:lnTo>
                  <a:pt x="2668155" y="27825"/>
                </a:lnTo>
                <a:lnTo>
                  <a:pt x="2670342" y="38641"/>
                </a:lnTo>
                <a:lnTo>
                  <a:pt x="2676305" y="47464"/>
                </a:lnTo>
                <a:lnTo>
                  <a:pt x="2685150" y="53409"/>
                </a:lnTo>
                <a:lnTo>
                  <a:pt x="2695981" y="55587"/>
                </a:lnTo>
                <a:lnTo>
                  <a:pt x="2706796" y="53409"/>
                </a:lnTo>
                <a:lnTo>
                  <a:pt x="2715620" y="47464"/>
                </a:lnTo>
                <a:lnTo>
                  <a:pt x="2721564" y="38641"/>
                </a:lnTo>
                <a:lnTo>
                  <a:pt x="2723743" y="27825"/>
                </a:lnTo>
                <a:lnTo>
                  <a:pt x="2721564" y="17000"/>
                </a:lnTo>
                <a:lnTo>
                  <a:pt x="2715620" y="8154"/>
                </a:lnTo>
                <a:lnTo>
                  <a:pt x="2706796" y="2188"/>
                </a:lnTo>
                <a:lnTo>
                  <a:pt x="2695981" y="0"/>
                </a:lnTo>
                <a:close/>
              </a:path>
              <a:path w="10283825" h="500379">
                <a:moveTo>
                  <a:pt x="2251265" y="0"/>
                </a:moveTo>
                <a:lnTo>
                  <a:pt x="2240450" y="2188"/>
                </a:lnTo>
                <a:lnTo>
                  <a:pt x="2231626" y="8154"/>
                </a:lnTo>
                <a:lnTo>
                  <a:pt x="2225681" y="17000"/>
                </a:lnTo>
                <a:lnTo>
                  <a:pt x="2223503" y="27825"/>
                </a:lnTo>
                <a:lnTo>
                  <a:pt x="2225681" y="38641"/>
                </a:lnTo>
                <a:lnTo>
                  <a:pt x="2231626" y="47464"/>
                </a:lnTo>
                <a:lnTo>
                  <a:pt x="2240450" y="53409"/>
                </a:lnTo>
                <a:lnTo>
                  <a:pt x="2251265" y="55587"/>
                </a:lnTo>
                <a:lnTo>
                  <a:pt x="2262088" y="53409"/>
                </a:lnTo>
                <a:lnTo>
                  <a:pt x="2270929" y="47464"/>
                </a:lnTo>
                <a:lnTo>
                  <a:pt x="2276891" y="38641"/>
                </a:lnTo>
                <a:lnTo>
                  <a:pt x="2279078" y="27825"/>
                </a:lnTo>
                <a:lnTo>
                  <a:pt x="2276891" y="17000"/>
                </a:lnTo>
                <a:lnTo>
                  <a:pt x="2270929" y="8154"/>
                </a:lnTo>
                <a:lnTo>
                  <a:pt x="2262088" y="2188"/>
                </a:lnTo>
                <a:lnTo>
                  <a:pt x="2251265" y="0"/>
                </a:lnTo>
                <a:close/>
              </a:path>
              <a:path w="10283825" h="500379">
                <a:moveTo>
                  <a:pt x="1806549" y="0"/>
                </a:moveTo>
                <a:lnTo>
                  <a:pt x="1795755" y="2188"/>
                </a:lnTo>
                <a:lnTo>
                  <a:pt x="1786929" y="8154"/>
                </a:lnTo>
                <a:lnTo>
                  <a:pt x="1780973" y="17000"/>
                </a:lnTo>
                <a:lnTo>
                  <a:pt x="1778787" y="27825"/>
                </a:lnTo>
                <a:lnTo>
                  <a:pt x="1780973" y="38641"/>
                </a:lnTo>
                <a:lnTo>
                  <a:pt x="1786929" y="47464"/>
                </a:lnTo>
                <a:lnTo>
                  <a:pt x="1795755" y="53409"/>
                </a:lnTo>
                <a:lnTo>
                  <a:pt x="1806549" y="55587"/>
                </a:lnTo>
                <a:lnTo>
                  <a:pt x="1817380" y="53409"/>
                </a:lnTo>
                <a:lnTo>
                  <a:pt x="1826225" y="47464"/>
                </a:lnTo>
                <a:lnTo>
                  <a:pt x="1832188" y="38641"/>
                </a:lnTo>
                <a:lnTo>
                  <a:pt x="1834375" y="27825"/>
                </a:lnTo>
                <a:lnTo>
                  <a:pt x="1832188" y="17000"/>
                </a:lnTo>
                <a:lnTo>
                  <a:pt x="1826225" y="8154"/>
                </a:lnTo>
                <a:lnTo>
                  <a:pt x="1817380" y="2188"/>
                </a:lnTo>
                <a:lnTo>
                  <a:pt x="1806549" y="0"/>
                </a:lnTo>
                <a:close/>
              </a:path>
              <a:path w="10283825" h="500379">
                <a:moveTo>
                  <a:pt x="1361897" y="0"/>
                </a:moveTo>
                <a:lnTo>
                  <a:pt x="1351073" y="2188"/>
                </a:lnTo>
                <a:lnTo>
                  <a:pt x="1342232" y="8154"/>
                </a:lnTo>
                <a:lnTo>
                  <a:pt x="1336270" y="17000"/>
                </a:lnTo>
                <a:lnTo>
                  <a:pt x="1334084" y="27825"/>
                </a:lnTo>
                <a:lnTo>
                  <a:pt x="1336270" y="38641"/>
                </a:lnTo>
                <a:lnTo>
                  <a:pt x="1342232" y="47464"/>
                </a:lnTo>
                <a:lnTo>
                  <a:pt x="1351073" y="53409"/>
                </a:lnTo>
                <a:lnTo>
                  <a:pt x="1361897" y="55587"/>
                </a:lnTo>
                <a:lnTo>
                  <a:pt x="1372712" y="53409"/>
                </a:lnTo>
                <a:lnTo>
                  <a:pt x="1381536" y="47464"/>
                </a:lnTo>
                <a:lnTo>
                  <a:pt x="1387480" y="38641"/>
                </a:lnTo>
                <a:lnTo>
                  <a:pt x="1389659" y="27825"/>
                </a:lnTo>
                <a:lnTo>
                  <a:pt x="1387480" y="17000"/>
                </a:lnTo>
                <a:lnTo>
                  <a:pt x="1381536" y="8154"/>
                </a:lnTo>
                <a:lnTo>
                  <a:pt x="1372712" y="2188"/>
                </a:lnTo>
                <a:lnTo>
                  <a:pt x="1361897" y="0"/>
                </a:lnTo>
                <a:close/>
              </a:path>
              <a:path w="10283825" h="500379">
                <a:moveTo>
                  <a:pt x="917181" y="0"/>
                </a:moveTo>
                <a:lnTo>
                  <a:pt x="906357" y="2188"/>
                </a:lnTo>
                <a:lnTo>
                  <a:pt x="897516" y="8154"/>
                </a:lnTo>
                <a:lnTo>
                  <a:pt x="891554" y="17000"/>
                </a:lnTo>
                <a:lnTo>
                  <a:pt x="889368" y="27825"/>
                </a:lnTo>
                <a:lnTo>
                  <a:pt x="891554" y="38641"/>
                </a:lnTo>
                <a:lnTo>
                  <a:pt x="897516" y="47464"/>
                </a:lnTo>
                <a:lnTo>
                  <a:pt x="906357" y="53409"/>
                </a:lnTo>
                <a:lnTo>
                  <a:pt x="917181" y="55587"/>
                </a:lnTo>
                <a:lnTo>
                  <a:pt x="928012" y="53409"/>
                </a:lnTo>
                <a:lnTo>
                  <a:pt x="936856" y="47464"/>
                </a:lnTo>
                <a:lnTo>
                  <a:pt x="942820" y="38641"/>
                </a:lnTo>
                <a:lnTo>
                  <a:pt x="945007" y="27825"/>
                </a:lnTo>
                <a:lnTo>
                  <a:pt x="942820" y="17000"/>
                </a:lnTo>
                <a:lnTo>
                  <a:pt x="936856" y="8154"/>
                </a:lnTo>
                <a:lnTo>
                  <a:pt x="928012" y="2188"/>
                </a:lnTo>
                <a:lnTo>
                  <a:pt x="917181" y="0"/>
                </a:lnTo>
                <a:close/>
              </a:path>
              <a:path w="10283825" h="500379">
                <a:moveTo>
                  <a:pt x="472478" y="0"/>
                </a:moveTo>
                <a:lnTo>
                  <a:pt x="461684" y="2188"/>
                </a:lnTo>
                <a:lnTo>
                  <a:pt x="452858" y="8154"/>
                </a:lnTo>
                <a:lnTo>
                  <a:pt x="446901" y="17000"/>
                </a:lnTo>
                <a:lnTo>
                  <a:pt x="444715" y="27825"/>
                </a:lnTo>
                <a:lnTo>
                  <a:pt x="446901" y="38641"/>
                </a:lnTo>
                <a:lnTo>
                  <a:pt x="452858" y="47464"/>
                </a:lnTo>
                <a:lnTo>
                  <a:pt x="461684" y="53409"/>
                </a:lnTo>
                <a:lnTo>
                  <a:pt x="472478" y="55587"/>
                </a:lnTo>
                <a:lnTo>
                  <a:pt x="483301" y="53409"/>
                </a:lnTo>
                <a:lnTo>
                  <a:pt x="492142" y="47464"/>
                </a:lnTo>
                <a:lnTo>
                  <a:pt x="498104" y="38641"/>
                </a:lnTo>
                <a:lnTo>
                  <a:pt x="500291" y="27825"/>
                </a:lnTo>
                <a:lnTo>
                  <a:pt x="498104" y="17000"/>
                </a:lnTo>
                <a:lnTo>
                  <a:pt x="492142" y="8154"/>
                </a:lnTo>
                <a:lnTo>
                  <a:pt x="483301" y="2188"/>
                </a:lnTo>
                <a:lnTo>
                  <a:pt x="472478" y="0"/>
                </a:lnTo>
                <a:close/>
              </a:path>
              <a:path w="10283825" h="500379">
                <a:moveTo>
                  <a:pt x="27813" y="0"/>
                </a:moveTo>
                <a:lnTo>
                  <a:pt x="16989" y="2188"/>
                </a:lnTo>
                <a:lnTo>
                  <a:pt x="8148" y="8154"/>
                </a:lnTo>
                <a:lnTo>
                  <a:pt x="2186" y="17000"/>
                </a:lnTo>
                <a:lnTo>
                  <a:pt x="0" y="27825"/>
                </a:lnTo>
                <a:lnTo>
                  <a:pt x="2186" y="38641"/>
                </a:lnTo>
                <a:lnTo>
                  <a:pt x="8148" y="47464"/>
                </a:lnTo>
                <a:lnTo>
                  <a:pt x="16989" y="53409"/>
                </a:lnTo>
                <a:lnTo>
                  <a:pt x="27813" y="55587"/>
                </a:lnTo>
                <a:lnTo>
                  <a:pt x="38607" y="53409"/>
                </a:lnTo>
                <a:lnTo>
                  <a:pt x="47432" y="47464"/>
                </a:lnTo>
                <a:lnTo>
                  <a:pt x="53389" y="38641"/>
                </a:lnTo>
                <a:lnTo>
                  <a:pt x="55575" y="27825"/>
                </a:lnTo>
                <a:lnTo>
                  <a:pt x="53389" y="17000"/>
                </a:lnTo>
                <a:lnTo>
                  <a:pt x="47432" y="8154"/>
                </a:lnTo>
                <a:lnTo>
                  <a:pt x="38607" y="2188"/>
                </a:lnTo>
                <a:lnTo>
                  <a:pt x="27813" y="0"/>
                </a:lnTo>
                <a:close/>
              </a:path>
            </a:pathLst>
          </a:custGeom>
          <a:solidFill>
            <a:srgbClr val="ACA1D0"/>
          </a:solidFill>
        </p:spPr>
        <p:txBody>
          <a:bodyPr wrap="square" lIns="0" tIns="0" rIns="0" bIns="0" rtlCol="0"/>
          <a:lstStyle/>
          <a:p>
            <a:endParaRPr/>
          </a:p>
        </p:txBody>
      </p:sp>
      <p:sp>
        <p:nvSpPr>
          <p:cNvPr id="8" name="object 8">
            <a:extLst>
              <a:ext uri="{C183D7F6-B498-43B3-948B-1728B52AA6E4}">
                <adec:decorative xmlns:adec="http://schemas.microsoft.com/office/drawing/2017/decorative" val="1"/>
              </a:ext>
            </a:extLst>
          </p:cNvPr>
          <p:cNvSpPr/>
          <p:nvPr/>
        </p:nvSpPr>
        <p:spPr>
          <a:xfrm>
            <a:off x="172633" y="6436715"/>
            <a:ext cx="10283825" cy="55880"/>
          </a:xfrm>
          <a:custGeom>
            <a:avLst/>
            <a:gdLst/>
            <a:ahLst/>
            <a:cxnLst/>
            <a:rect l="l" t="t" r="r" b="b"/>
            <a:pathLst>
              <a:path w="10283825" h="55879">
                <a:moveTo>
                  <a:pt x="10255745" y="0"/>
                </a:moveTo>
                <a:lnTo>
                  <a:pt x="10244951" y="2188"/>
                </a:lnTo>
                <a:lnTo>
                  <a:pt x="10236125" y="8154"/>
                </a:lnTo>
                <a:lnTo>
                  <a:pt x="10230168" y="17000"/>
                </a:lnTo>
                <a:lnTo>
                  <a:pt x="10227983" y="27825"/>
                </a:lnTo>
                <a:lnTo>
                  <a:pt x="10230168" y="38619"/>
                </a:lnTo>
                <a:lnTo>
                  <a:pt x="10236125" y="47445"/>
                </a:lnTo>
                <a:lnTo>
                  <a:pt x="10244951" y="53402"/>
                </a:lnTo>
                <a:lnTo>
                  <a:pt x="10255745" y="55587"/>
                </a:lnTo>
                <a:lnTo>
                  <a:pt x="10266576" y="53402"/>
                </a:lnTo>
                <a:lnTo>
                  <a:pt x="10275420" y="47445"/>
                </a:lnTo>
                <a:lnTo>
                  <a:pt x="10281384" y="38619"/>
                </a:lnTo>
                <a:lnTo>
                  <a:pt x="10283571" y="27825"/>
                </a:lnTo>
                <a:lnTo>
                  <a:pt x="10281384" y="17000"/>
                </a:lnTo>
                <a:lnTo>
                  <a:pt x="10275420" y="8154"/>
                </a:lnTo>
                <a:lnTo>
                  <a:pt x="10266576" y="2188"/>
                </a:lnTo>
                <a:lnTo>
                  <a:pt x="10255745" y="0"/>
                </a:lnTo>
                <a:close/>
              </a:path>
              <a:path w="10283825" h="55879">
                <a:moveTo>
                  <a:pt x="9811092" y="0"/>
                </a:moveTo>
                <a:lnTo>
                  <a:pt x="9800267" y="2188"/>
                </a:lnTo>
                <a:lnTo>
                  <a:pt x="9791422" y="8154"/>
                </a:lnTo>
                <a:lnTo>
                  <a:pt x="9785455" y="17000"/>
                </a:lnTo>
                <a:lnTo>
                  <a:pt x="9783267" y="27825"/>
                </a:lnTo>
                <a:lnTo>
                  <a:pt x="9785455" y="38619"/>
                </a:lnTo>
                <a:lnTo>
                  <a:pt x="9791422" y="47445"/>
                </a:lnTo>
                <a:lnTo>
                  <a:pt x="9800267" y="53402"/>
                </a:lnTo>
                <a:lnTo>
                  <a:pt x="9811092" y="55587"/>
                </a:lnTo>
                <a:lnTo>
                  <a:pt x="9821886" y="53402"/>
                </a:lnTo>
                <a:lnTo>
                  <a:pt x="9830712" y="47445"/>
                </a:lnTo>
                <a:lnTo>
                  <a:pt x="9836669" y="38619"/>
                </a:lnTo>
                <a:lnTo>
                  <a:pt x="9838855" y="27825"/>
                </a:lnTo>
                <a:lnTo>
                  <a:pt x="9836669" y="17000"/>
                </a:lnTo>
                <a:lnTo>
                  <a:pt x="9830712" y="8154"/>
                </a:lnTo>
                <a:lnTo>
                  <a:pt x="9821886" y="2188"/>
                </a:lnTo>
                <a:lnTo>
                  <a:pt x="9811092" y="0"/>
                </a:lnTo>
                <a:close/>
              </a:path>
              <a:path w="10283825" h="55879">
                <a:moveTo>
                  <a:pt x="9366377" y="0"/>
                </a:moveTo>
                <a:lnTo>
                  <a:pt x="9355553" y="2188"/>
                </a:lnTo>
                <a:lnTo>
                  <a:pt x="9346712" y="8154"/>
                </a:lnTo>
                <a:lnTo>
                  <a:pt x="9340750" y="17000"/>
                </a:lnTo>
                <a:lnTo>
                  <a:pt x="9338564" y="27825"/>
                </a:lnTo>
                <a:lnTo>
                  <a:pt x="9340750" y="38619"/>
                </a:lnTo>
                <a:lnTo>
                  <a:pt x="9346712" y="47445"/>
                </a:lnTo>
                <a:lnTo>
                  <a:pt x="9355553" y="53402"/>
                </a:lnTo>
                <a:lnTo>
                  <a:pt x="9366377" y="55587"/>
                </a:lnTo>
                <a:lnTo>
                  <a:pt x="9377202" y="53402"/>
                </a:lnTo>
                <a:lnTo>
                  <a:pt x="9386047" y="47445"/>
                </a:lnTo>
                <a:lnTo>
                  <a:pt x="9392014" y="38619"/>
                </a:lnTo>
                <a:lnTo>
                  <a:pt x="9394202" y="27825"/>
                </a:lnTo>
                <a:lnTo>
                  <a:pt x="9392014" y="17000"/>
                </a:lnTo>
                <a:lnTo>
                  <a:pt x="9386047" y="8154"/>
                </a:lnTo>
                <a:lnTo>
                  <a:pt x="9377202" y="2188"/>
                </a:lnTo>
                <a:lnTo>
                  <a:pt x="9366377" y="0"/>
                </a:lnTo>
                <a:close/>
              </a:path>
              <a:path w="10283825" h="55879">
                <a:moveTo>
                  <a:pt x="8921673" y="0"/>
                </a:moveTo>
                <a:lnTo>
                  <a:pt x="8910851" y="2188"/>
                </a:lnTo>
                <a:lnTo>
                  <a:pt x="8902023" y="8154"/>
                </a:lnTo>
                <a:lnTo>
                  <a:pt x="8896077" y="17000"/>
                </a:lnTo>
                <a:lnTo>
                  <a:pt x="8893898" y="27825"/>
                </a:lnTo>
                <a:lnTo>
                  <a:pt x="8896077" y="38619"/>
                </a:lnTo>
                <a:lnTo>
                  <a:pt x="8902023" y="47445"/>
                </a:lnTo>
                <a:lnTo>
                  <a:pt x="8910851" y="53402"/>
                </a:lnTo>
                <a:lnTo>
                  <a:pt x="8921673" y="55587"/>
                </a:lnTo>
                <a:lnTo>
                  <a:pt x="8932497" y="53402"/>
                </a:lnTo>
                <a:lnTo>
                  <a:pt x="8941338" y="47445"/>
                </a:lnTo>
                <a:lnTo>
                  <a:pt x="8947300" y="38619"/>
                </a:lnTo>
                <a:lnTo>
                  <a:pt x="8949486" y="27825"/>
                </a:lnTo>
                <a:lnTo>
                  <a:pt x="8947300" y="17000"/>
                </a:lnTo>
                <a:lnTo>
                  <a:pt x="8941338" y="8154"/>
                </a:lnTo>
                <a:lnTo>
                  <a:pt x="8932497" y="2188"/>
                </a:lnTo>
                <a:lnTo>
                  <a:pt x="8921673" y="0"/>
                </a:lnTo>
                <a:close/>
              </a:path>
              <a:path w="10283825" h="55879">
                <a:moveTo>
                  <a:pt x="8477008" y="0"/>
                </a:moveTo>
                <a:lnTo>
                  <a:pt x="8466185" y="2188"/>
                </a:lnTo>
                <a:lnTo>
                  <a:pt x="8457344" y="8154"/>
                </a:lnTo>
                <a:lnTo>
                  <a:pt x="8451382" y="17000"/>
                </a:lnTo>
                <a:lnTo>
                  <a:pt x="8449195" y="27825"/>
                </a:lnTo>
                <a:lnTo>
                  <a:pt x="8451382" y="38619"/>
                </a:lnTo>
                <a:lnTo>
                  <a:pt x="8457344" y="47445"/>
                </a:lnTo>
                <a:lnTo>
                  <a:pt x="8466185" y="53402"/>
                </a:lnTo>
                <a:lnTo>
                  <a:pt x="8477008" y="55587"/>
                </a:lnTo>
                <a:lnTo>
                  <a:pt x="8487824" y="53402"/>
                </a:lnTo>
                <a:lnTo>
                  <a:pt x="8496647" y="47445"/>
                </a:lnTo>
                <a:lnTo>
                  <a:pt x="8502592" y="38619"/>
                </a:lnTo>
                <a:lnTo>
                  <a:pt x="8504770" y="27825"/>
                </a:lnTo>
                <a:lnTo>
                  <a:pt x="8502592" y="17000"/>
                </a:lnTo>
                <a:lnTo>
                  <a:pt x="8496647" y="8154"/>
                </a:lnTo>
                <a:lnTo>
                  <a:pt x="8487824" y="2188"/>
                </a:lnTo>
                <a:lnTo>
                  <a:pt x="8477008" y="0"/>
                </a:lnTo>
                <a:close/>
              </a:path>
              <a:path w="10283825" h="55879">
                <a:moveTo>
                  <a:pt x="8032305" y="0"/>
                </a:moveTo>
                <a:lnTo>
                  <a:pt x="8021474" y="2188"/>
                </a:lnTo>
                <a:lnTo>
                  <a:pt x="8012630" y="8154"/>
                </a:lnTo>
                <a:lnTo>
                  <a:pt x="8006666" y="17000"/>
                </a:lnTo>
                <a:lnTo>
                  <a:pt x="8004479" y="27825"/>
                </a:lnTo>
                <a:lnTo>
                  <a:pt x="8006666" y="38619"/>
                </a:lnTo>
                <a:lnTo>
                  <a:pt x="8012630" y="47445"/>
                </a:lnTo>
                <a:lnTo>
                  <a:pt x="8021474" y="53402"/>
                </a:lnTo>
                <a:lnTo>
                  <a:pt x="8032305" y="55587"/>
                </a:lnTo>
                <a:lnTo>
                  <a:pt x="8043120" y="53402"/>
                </a:lnTo>
                <a:lnTo>
                  <a:pt x="8051944" y="47445"/>
                </a:lnTo>
                <a:lnTo>
                  <a:pt x="8057889" y="38619"/>
                </a:lnTo>
                <a:lnTo>
                  <a:pt x="8060067" y="27825"/>
                </a:lnTo>
                <a:lnTo>
                  <a:pt x="8057889" y="17000"/>
                </a:lnTo>
                <a:lnTo>
                  <a:pt x="8051944" y="8154"/>
                </a:lnTo>
                <a:lnTo>
                  <a:pt x="8043120" y="2188"/>
                </a:lnTo>
                <a:lnTo>
                  <a:pt x="8032305" y="0"/>
                </a:lnTo>
                <a:close/>
              </a:path>
              <a:path w="10283825" h="55879">
                <a:moveTo>
                  <a:pt x="7587589" y="0"/>
                </a:moveTo>
                <a:lnTo>
                  <a:pt x="7576774" y="2188"/>
                </a:lnTo>
                <a:lnTo>
                  <a:pt x="7567950" y="8154"/>
                </a:lnTo>
                <a:lnTo>
                  <a:pt x="7562006" y="17000"/>
                </a:lnTo>
                <a:lnTo>
                  <a:pt x="7559827" y="27825"/>
                </a:lnTo>
                <a:lnTo>
                  <a:pt x="7562006" y="38619"/>
                </a:lnTo>
                <a:lnTo>
                  <a:pt x="7567950" y="47445"/>
                </a:lnTo>
                <a:lnTo>
                  <a:pt x="7576774" y="53402"/>
                </a:lnTo>
                <a:lnTo>
                  <a:pt x="7587589" y="55587"/>
                </a:lnTo>
                <a:lnTo>
                  <a:pt x="7598412" y="53402"/>
                </a:lnTo>
                <a:lnTo>
                  <a:pt x="7607253" y="47445"/>
                </a:lnTo>
                <a:lnTo>
                  <a:pt x="7613216" y="38619"/>
                </a:lnTo>
                <a:lnTo>
                  <a:pt x="7615402" y="27825"/>
                </a:lnTo>
                <a:lnTo>
                  <a:pt x="7613216" y="17000"/>
                </a:lnTo>
                <a:lnTo>
                  <a:pt x="7607253" y="8154"/>
                </a:lnTo>
                <a:lnTo>
                  <a:pt x="7598412" y="2188"/>
                </a:lnTo>
                <a:lnTo>
                  <a:pt x="7587589" y="0"/>
                </a:lnTo>
                <a:close/>
              </a:path>
              <a:path w="10283825" h="55879">
                <a:moveTo>
                  <a:pt x="7142937" y="0"/>
                </a:moveTo>
                <a:lnTo>
                  <a:pt x="7132106" y="2188"/>
                </a:lnTo>
                <a:lnTo>
                  <a:pt x="7123261" y="8154"/>
                </a:lnTo>
                <a:lnTo>
                  <a:pt x="7117298" y="17000"/>
                </a:lnTo>
                <a:lnTo>
                  <a:pt x="7115111" y="27825"/>
                </a:lnTo>
                <a:lnTo>
                  <a:pt x="7117298" y="38619"/>
                </a:lnTo>
                <a:lnTo>
                  <a:pt x="7123261" y="47445"/>
                </a:lnTo>
                <a:lnTo>
                  <a:pt x="7132106" y="53402"/>
                </a:lnTo>
                <a:lnTo>
                  <a:pt x="7142937" y="55587"/>
                </a:lnTo>
                <a:lnTo>
                  <a:pt x="7153725" y="53402"/>
                </a:lnTo>
                <a:lnTo>
                  <a:pt x="7162552" y="47445"/>
                </a:lnTo>
                <a:lnTo>
                  <a:pt x="7168511" y="38619"/>
                </a:lnTo>
                <a:lnTo>
                  <a:pt x="7170699" y="27825"/>
                </a:lnTo>
                <a:lnTo>
                  <a:pt x="7168511" y="17000"/>
                </a:lnTo>
                <a:lnTo>
                  <a:pt x="7162552" y="8154"/>
                </a:lnTo>
                <a:lnTo>
                  <a:pt x="7153725" y="2188"/>
                </a:lnTo>
                <a:lnTo>
                  <a:pt x="7142937" y="0"/>
                </a:lnTo>
                <a:close/>
              </a:path>
              <a:path w="10283825" h="55879">
                <a:moveTo>
                  <a:pt x="6698221" y="0"/>
                </a:moveTo>
                <a:lnTo>
                  <a:pt x="6687395" y="2188"/>
                </a:lnTo>
                <a:lnTo>
                  <a:pt x="6678550" y="8154"/>
                </a:lnTo>
                <a:lnTo>
                  <a:pt x="6672584" y="17000"/>
                </a:lnTo>
                <a:lnTo>
                  <a:pt x="6670395" y="27825"/>
                </a:lnTo>
                <a:lnTo>
                  <a:pt x="6672584" y="38619"/>
                </a:lnTo>
                <a:lnTo>
                  <a:pt x="6678550" y="47445"/>
                </a:lnTo>
                <a:lnTo>
                  <a:pt x="6687395" y="53402"/>
                </a:lnTo>
                <a:lnTo>
                  <a:pt x="6698221" y="55587"/>
                </a:lnTo>
                <a:lnTo>
                  <a:pt x="6709036" y="53402"/>
                </a:lnTo>
                <a:lnTo>
                  <a:pt x="6717860" y="47445"/>
                </a:lnTo>
                <a:lnTo>
                  <a:pt x="6723804" y="38619"/>
                </a:lnTo>
                <a:lnTo>
                  <a:pt x="6725983" y="27825"/>
                </a:lnTo>
                <a:lnTo>
                  <a:pt x="6723804" y="17000"/>
                </a:lnTo>
                <a:lnTo>
                  <a:pt x="6717860" y="8154"/>
                </a:lnTo>
                <a:lnTo>
                  <a:pt x="6709036" y="2188"/>
                </a:lnTo>
                <a:lnTo>
                  <a:pt x="6698221" y="0"/>
                </a:lnTo>
                <a:close/>
              </a:path>
              <a:path w="10283825" h="55879">
                <a:moveTo>
                  <a:pt x="6253505" y="0"/>
                </a:moveTo>
                <a:lnTo>
                  <a:pt x="6242689" y="2188"/>
                </a:lnTo>
                <a:lnTo>
                  <a:pt x="6233866" y="8154"/>
                </a:lnTo>
                <a:lnTo>
                  <a:pt x="6227921" y="17000"/>
                </a:lnTo>
                <a:lnTo>
                  <a:pt x="6225743" y="27825"/>
                </a:lnTo>
                <a:lnTo>
                  <a:pt x="6227921" y="38619"/>
                </a:lnTo>
                <a:lnTo>
                  <a:pt x="6233866" y="47445"/>
                </a:lnTo>
                <a:lnTo>
                  <a:pt x="6242689" y="53402"/>
                </a:lnTo>
                <a:lnTo>
                  <a:pt x="6253505" y="55587"/>
                </a:lnTo>
                <a:lnTo>
                  <a:pt x="6264330" y="53402"/>
                </a:lnTo>
                <a:lnTo>
                  <a:pt x="6273176" y="47445"/>
                </a:lnTo>
                <a:lnTo>
                  <a:pt x="6279142" y="38619"/>
                </a:lnTo>
                <a:lnTo>
                  <a:pt x="6281331" y="27825"/>
                </a:lnTo>
                <a:lnTo>
                  <a:pt x="6279142" y="17000"/>
                </a:lnTo>
                <a:lnTo>
                  <a:pt x="6273176" y="8154"/>
                </a:lnTo>
                <a:lnTo>
                  <a:pt x="6264330" y="2188"/>
                </a:lnTo>
                <a:lnTo>
                  <a:pt x="6253505" y="0"/>
                </a:lnTo>
                <a:close/>
              </a:path>
              <a:path w="10283825" h="55879">
                <a:moveTo>
                  <a:pt x="5808853" y="0"/>
                </a:moveTo>
                <a:lnTo>
                  <a:pt x="5798027" y="2188"/>
                </a:lnTo>
                <a:lnTo>
                  <a:pt x="5789182" y="8154"/>
                </a:lnTo>
                <a:lnTo>
                  <a:pt x="5783215" y="17000"/>
                </a:lnTo>
                <a:lnTo>
                  <a:pt x="5781027" y="27825"/>
                </a:lnTo>
                <a:lnTo>
                  <a:pt x="5783215" y="38619"/>
                </a:lnTo>
                <a:lnTo>
                  <a:pt x="5789182" y="47445"/>
                </a:lnTo>
                <a:lnTo>
                  <a:pt x="5798027" y="53402"/>
                </a:lnTo>
                <a:lnTo>
                  <a:pt x="5808853" y="55587"/>
                </a:lnTo>
                <a:lnTo>
                  <a:pt x="5819647" y="53402"/>
                </a:lnTo>
                <a:lnTo>
                  <a:pt x="5828472" y="47445"/>
                </a:lnTo>
                <a:lnTo>
                  <a:pt x="5834429" y="38619"/>
                </a:lnTo>
                <a:lnTo>
                  <a:pt x="5836615" y="27825"/>
                </a:lnTo>
                <a:lnTo>
                  <a:pt x="5834429" y="17000"/>
                </a:lnTo>
                <a:lnTo>
                  <a:pt x="5828472" y="8154"/>
                </a:lnTo>
                <a:lnTo>
                  <a:pt x="5819647" y="2188"/>
                </a:lnTo>
                <a:lnTo>
                  <a:pt x="5808853" y="0"/>
                </a:lnTo>
                <a:close/>
              </a:path>
              <a:path w="10283825" h="55879">
                <a:moveTo>
                  <a:pt x="5364137" y="0"/>
                </a:moveTo>
                <a:lnTo>
                  <a:pt x="5353313" y="2188"/>
                </a:lnTo>
                <a:lnTo>
                  <a:pt x="5344472" y="8154"/>
                </a:lnTo>
                <a:lnTo>
                  <a:pt x="5338510" y="17000"/>
                </a:lnTo>
                <a:lnTo>
                  <a:pt x="5336324" y="27825"/>
                </a:lnTo>
                <a:lnTo>
                  <a:pt x="5338510" y="38619"/>
                </a:lnTo>
                <a:lnTo>
                  <a:pt x="5344472" y="47445"/>
                </a:lnTo>
                <a:lnTo>
                  <a:pt x="5353313" y="53402"/>
                </a:lnTo>
                <a:lnTo>
                  <a:pt x="5364137" y="55587"/>
                </a:lnTo>
                <a:lnTo>
                  <a:pt x="5374952" y="53402"/>
                </a:lnTo>
                <a:lnTo>
                  <a:pt x="5383776" y="47445"/>
                </a:lnTo>
                <a:lnTo>
                  <a:pt x="5389720" y="38619"/>
                </a:lnTo>
                <a:lnTo>
                  <a:pt x="5391899" y="27825"/>
                </a:lnTo>
                <a:lnTo>
                  <a:pt x="5389720" y="17000"/>
                </a:lnTo>
                <a:lnTo>
                  <a:pt x="5383776" y="8154"/>
                </a:lnTo>
                <a:lnTo>
                  <a:pt x="5374952" y="2188"/>
                </a:lnTo>
                <a:lnTo>
                  <a:pt x="5364137" y="0"/>
                </a:lnTo>
                <a:close/>
              </a:path>
              <a:path w="10283825" h="55879">
                <a:moveTo>
                  <a:pt x="4919421" y="0"/>
                </a:moveTo>
                <a:lnTo>
                  <a:pt x="4908605" y="2188"/>
                </a:lnTo>
                <a:lnTo>
                  <a:pt x="4899782" y="8154"/>
                </a:lnTo>
                <a:lnTo>
                  <a:pt x="4893837" y="17000"/>
                </a:lnTo>
                <a:lnTo>
                  <a:pt x="4891659" y="27825"/>
                </a:lnTo>
                <a:lnTo>
                  <a:pt x="4893837" y="38619"/>
                </a:lnTo>
                <a:lnTo>
                  <a:pt x="4899782" y="47445"/>
                </a:lnTo>
                <a:lnTo>
                  <a:pt x="4908605" y="53402"/>
                </a:lnTo>
                <a:lnTo>
                  <a:pt x="4919421" y="55587"/>
                </a:lnTo>
                <a:lnTo>
                  <a:pt x="4930251" y="53402"/>
                </a:lnTo>
                <a:lnTo>
                  <a:pt x="4939096" y="47445"/>
                </a:lnTo>
                <a:lnTo>
                  <a:pt x="4945060" y="38619"/>
                </a:lnTo>
                <a:lnTo>
                  <a:pt x="4947246" y="27825"/>
                </a:lnTo>
                <a:lnTo>
                  <a:pt x="4945060" y="17000"/>
                </a:lnTo>
                <a:lnTo>
                  <a:pt x="4939096" y="8154"/>
                </a:lnTo>
                <a:lnTo>
                  <a:pt x="4930251" y="2188"/>
                </a:lnTo>
                <a:lnTo>
                  <a:pt x="4919421" y="0"/>
                </a:lnTo>
                <a:close/>
              </a:path>
              <a:path w="10283825" h="55879">
                <a:moveTo>
                  <a:pt x="4474768" y="0"/>
                </a:moveTo>
                <a:lnTo>
                  <a:pt x="4463945" y="2188"/>
                </a:lnTo>
                <a:lnTo>
                  <a:pt x="4455104" y="8154"/>
                </a:lnTo>
                <a:lnTo>
                  <a:pt x="4449142" y="17000"/>
                </a:lnTo>
                <a:lnTo>
                  <a:pt x="4446955" y="27825"/>
                </a:lnTo>
                <a:lnTo>
                  <a:pt x="4449142" y="38619"/>
                </a:lnTo>
                <a:lnTo>
                  <a:pt x="4455104" y="47445"/>
                </a:lnTo>
                <a:lnTo>
                  <a:pt x="4463945" y="53402"/>
                </a:lnTo>
                <a:lnTo>
                  <a:pt x="4474768" y="55587"/>
                </a:lnTo>
                <a:lnTo>
                  <a:pt x="4485562" y="53402"/>
                </a:lnTo>
                <a:lnTo>
                  <a:pt x="4494388" y="47445"/>
                </a:lnTo>
                <a:lnTo>
                  <a:pt x="4500345" y="38619"/>
                </a:lnTo>
                <a:lnTo>
                  <a:pt x="4502531" y="27825"/>
                </a:lnTo>
                <a:lnTo>
                  <a:pt x="4500345" y="17000"/>
                </a:lnTo>
                <a:lnTo>
                  <a:pt x="4494388" y="8154"/>
                </a:lnTo>
                <a:lnTo>
                  <a:pt x="4485562" y="2188"/>
                </a:lnTo>
                <a:lnTo>
                  <a:pt x="4474768" y="0"/>
                </a:lnTo>
                <a:close/>
              </a:path>
              <a:path w="10283825" h="55879">
                <a:moveTo>
                  <a:pt x="4030052" y="0"/>
                </a:moveTo>
                <a:lnTo>
                  <a:pt x="4019229" y="2188"/>
                </a:lnTo>
                <a:lnTo>
                  <a:pt x="4010388" y="8154"/>
                </a:lnTo>
                <a:lnTo>
                  <a:pt x="4004426" y="17000"/>
                </a:lnTo>
                <a:lnTo>
                  <a:pt x="4002239" y="27825"/>
                </a:lnTo>
                <a:lnTo>
                  <a:pt x="4004426" y="38619"/>
                </a:lnTo>
                <a:lnTo>
                  <a:pt x="4010388" y="47445"/>
                </a:lnTo>
                <a:lnTo>
                  <a:pt x="4019229" y="53402"/>
                </a:lnTo>
                <a:lnTo>
                  <a:pt x="4030052" y="55587"/>
                </a:lnTo>
                <a:lnTo>
                  <a:pt x="4040875" y="53402"/>
                </a:lnTo>
                <a:lnTo>
                  <a:pt x="4049702" y="47445"/>
                </a:lnTo>
                <a:lnTo>
                  <a:pt x="4055648" y="38619"/>
                </a:lnTo>
                <a:lnTo>
                  <a:pt x="4057827" y="27825"/>
                </a:lnTo>
                <a:lnTo>
                  <a:pt x="4055648" y="17000"/>
                </a:lnTo>
                <a:lnTo>
                  <a:pt x="4049702" y="8154"/>
                </a:lnTo>
                <a:lnTo>
                  <a:pt x="4040875" y="2188"/>
                </a:lnTo>
                <a:lnTo>
                  <a:pt x="4030052" y="0"/>
                </a:lnTo>
                <a:close/>
              </a:path>
              <a:path w="10283825" h="55879">
                <a:moveTo>
                  <a:pt x="3585349" y="0"/>
                </a:moveTo>
                <a:lnTo>
                  <a:pt x="3574528" y="2188"/>
                </a:lnTo>
                <a:lnTo>
                  <a:pt x="3565705" y="8154"/>
                </a:lnTo>
                <a:lnTo>
                  <a:pt x="3559764" y="17000"/>
                </a:lnTo>
                <a:lnTo>
                  <a:pt x="3557587" y="27825"/>
                </a:lnTo>
                <a:lnTo>
                  <a:pt x="3559764" y="38619"/>
                </a:lnTo>
                <a:lnTo>
                  <a:pt x="3565705" y="47445"/>
                </a:lnTo>
                <a:lnTo>
                  <a:pt x="3574528" y="53402"/>
                </a:lnTo>
                <a:lnTo>
                  <a:pt x="3585349" y="55587"/>
                </a:lnTo>
                <a:lnTo>
                  <a:pt x="3596173" y="53402"/>
                </a:lnTo>
                <a:lnTo>
                  <a:pt x="3605014" y="47445"/>
                </a:lnTo>
                <a:lnTo>
                  <a:pt x="3610976" y="38619"/>
                </a:lnTo>
                <a:lnTo>
                  <a:pt x="3613162" y="27825"/>
                </a:lnTo>
                <a:lnTo>
                  <a:pt x="3610976" y="17000"/>
                </a:lnTo>
                <a:lnTo>
                  <a:pt x="3605014" y="8154"/>
                </a:lnTo>
                <a:lnTo>
                  <a:pt x="3596173" y="2188"/>
                </a:lnTo>
                <a:lnTo>
                  <a:pt x="3585349" y="0"/>
                </a:lnTo>
                <a:close/>
              </a:path>
              <a:path w="10283825" h="55879">
                <a:moveTo>
                  <a:pt x="3140684" y="0"/>
                </a:moveTo>
                <a:lnTo>
                  <a:pt x="3129861" y="2188"/>
                </a:lnTo>
                <a:lnTo>
                  <a:pt x="3121020" y="8154"/>
                </a:lnTo>
                <a:lnTo>
                  <a:pt x="3115058" y="17000"/>
                </a:lnTo>
                <a:lnTo>
                  <a:pt x="3112871" y="27825"/>
                </a:lnTo>
                <a:lnTo>
                  <a:pt x="3115058" y="38619"/>
                </a:lnTo>
                <a:lnTo>
                  <a:pt x="3121020" y="47445"/>
                </a:lnTo>
                <a:lnTo>
                  <a:pt x="3129861" y="53402"/>
                </a:lnTo>
                <a:lnTo>
                  <a:pt x="3140684" y="55587"/>
                </a:lnTo>
                <a:lnTo>
                  <a:pt x="3151478" y="53402"/>
                </a:lnTo>
                <a:lnTo>
                  <a:pt x="3160304" y="47445"/>
                </a:lnTo>
                <a:lnTo>
                  <a:pt x="3166261" y="38619"/>
                </a:lnTo>
                <a:lnTo>
                  <a:pt x="3168446" y="27825"/>
                </a:lnTo>
                <a:lnTo>
                  <a:pt x="3166261" y="17000"/>
                </a:lnTo>
                <a:lnTo>
                  <a:pt x="3160304" y="8154"/>
                </a:lnTo>
                <a:lnTo>
                  <a:pt x="3151478" y="2188"/>
                </a:lnTo>
                <a:lnTo>
                  <a:pt x="3140684" y="0"/>
                </a:lnTo>
                <a:close/>
              </a:path>
              <a:path w="10283825" h="55879">
                <a:moveTo>
                  <a:pt x="2695981" y="0"/>
                </a:moveTo>
                <a:lnTo>
                  <a:pt x="2685150" y="2188"/>
                </a:lnTo>
                <a:lnTo>
                  <a:pt x="2676305" y="8154"/>
                </a:lnTo>
                <a:lnTo>
                  <a:pt x="2670342" y="17000"/>
                </a:lnTo>
                <a:lnTo>
                  <a:pt x="2668155" y="27825"/>
                </a:lnTo>
                <a:lnTo>
                  <a:pt x="2670342" y="38619"/>
                </a:lnTo>
                <a:lnTo>
                  <a:pt x="2676305" y="47445"/>
                </a:lnTo>
                <a:lnTo>
                  <a:pt x="2685150" y="53402"/>
                </a:lnTo>
                <a:lnTo>
                  <a:pt x="2695981" y="55587"/>
                </a:lnTo>
                <a:lnTo>
                  <a:pt x="2706796" y="53402"/>
                </a:lnTo>
                <a:lnTo>
                  <a:pt x="2715620" y="47445"/>
                </a:lnTo>
                <a:lnTo>
                  <a:pt x="2721564" y="38619"/>
                </a:lnTo>
                <a:lnTo>
                  <a:pt x="2723743" y="27825"/>
                </a:lnTo>
                <a:lnTo>
                  <a:pt x="2721564" y="17000"/>
                </a:lnTo>
                <a:lnTo>
                  <a:pt x="2715620" y="8154"/>
                </a:lnTo>
                <a:lnTo>
                  <a:pt x="2706796" y="2188"/>
                </a:lnTo>
                <a:lnTo>
                  <a:pt x="2695981" y="0"/>
                </a:lnTo>
                <a:close/>
              </a:path>
              <a:path w="10283825" h="55879">
                <a:moveTo>
                  <a:pt x="2251265" y="0"/>
                </a:moveTo>
                <a:lnTo>
                  <a:pt x="2240450" y="2188"/>
                </a:lnTo>
                <a:lnTo>
                  <a:pt x="2231626" y="8154"/>
                </a:lnTo>
                <a:lnTo>
                  <a:pt x="2225681" y="17000"/>
                </a:lnTo>
                <a:lnTo>
                  <a:pt x="2223503" y="27825"/>
                </a:lnTo>
                <a:lnTo>
                  <a:pt x="2225681" y="38619"/>
                </a:lnTo>
                <a:lnTo>
                  <a:pt x="2231626" y="47445"/>
                </a:lnTo>
                <a:lnTo>
                  <a:pt x="2240450" y="53402"/>
                </a:lnTo>
                <a:lnTo>
                  <a:pt x="2251265" y="55587"/>
                </a:lnTo>
                <a:lnTo>
                  <a:pt x="2262088" y="53402"/>
                </a:lnTo>
                <a:lnTo>
                  <a:pt x="2270929" y="47445"/>
                </a:lnTo>
                <a:lnTo>
                  <a:pt x="2276891" y="38619"/>
                </a:lnTo>
                <a:lnTo>
                  <a:pt x="2279078" y="27825"/>
                </a:lnTo>
                <a:lnTo>
                  <a:pt x="2276891" y="17000"/>
                </a:lnTo>
                <a:lnTo>
                  <a:pt x="2270929" y="8154"/>
                </a:lnTo>
                <a:lnTo>
                  <a:pt x="2262088" y="2188"/>
                </a:lnTo>
                <a:lnTo>
                  <a:pt x="2251265" y="0"/>
                </a:lnTo>
                <a:close/>
              </a:path>
              <a:path w="10283825" h="55879">
                <a:moveTo>
                  <a:pt x="1806549" y="0"/>
                </a:moveTo>
                <a:lnTo>
                  <a:pt x="1795755" y="2188"/>
                </a:lnTo>
                <a:lnTo>
                  <a:pt x="1786929" y="8154"/>
                </a:lnTo>
                <a:lnTo>
                  <a:pt x="1780973" y="17000"/>
                </a:lnTo>
                <a:lnTo>
                  <a:pt x="1778787" y="27825"/>
                </a:lnTo>
                <a:lnTo>
                  <a:pt x="1780973" y="38619"/>
                </a:lnTo>
                <a:lnTo>
                  <a:pt x="1786929" y="47445"/>
                </a:lnTo>
                <a:lnTo>
                  <a:pt x="1795755" y="53402"/>
                </a:lnTo>
                <a:lnTo>
                  <a:pt x="1806549" y="55587"/>
                </a:lnTo>
                <a:lnTo>
                  <a:pt x="1817380" y="53402"/>
                </a:lnTo>
                <a:lnTo>
                  <a:pt x="1826225" y="47445"/>
                </a:lnTo>
                <a:lnTo>
                  <a:pt x="1832188" y="38619"/>
                </a:lnTo>
                <a:lnTo>
                  <a:pt x="1834375" y="27825"/>
                </a:lnTo>
                <a:lnTo>
                  <a:pt x="1832188" y="17000"/>
                </a:lnTo>
                <a:lnTo>
                  <a:pt x="1826225" y="8154"/>
                </a:lnTo>
                <a:lnTo>
                  <a:pt x="1817380" y="2188"/>
                </a:lnTo>
                <a:lnTo>
                  <a:pt x="1806549" y="0"/>
                </a:lnTo>
                <a:close/>
              </a:path>
              <a:path w="10283825" h="55879">
                <a:moveTo>
                  <a:pt x="1361897" y="0"/>
                </a:moveTo>
                <a:lnTo>
                  <a:pt x="1351073" y="2188"/>
                </a:lnTo>
                <a:lnTo>
                  <a:pt x="1342232" y="8154"/>
                </a:lnTo>
                <a:lnTo>
                  <a:pt x="1336270" y="17000"/>
                </a:lnTo>
                <a:lnTo>
                  <a:pt x="1334084" y="27825"/>
                </a:lnTo>
                <a:lnTo>
                  <a:pt x="1336270" y="38619"/>
                </a:lnTo>
                <a:lnTo>
                  <a:pt x="1342232" y="47445"/>
                </a:lnTo>
                <a:lnTo>
                  <a:pt x="1351073" y="53402"/>
                </a:lnTo>
                <a:lnTo>
                  <a:pt x="1361897" y="55587"/>
                </a:lnTo>
                <a:lnTo>
                  <a:pt x="1372712" y="53402"/>
                </a:lnTo>
                <a:lnTo>
                  <a:pt x="1381536" y="47445"/>
                </a:lnTo>
                <a:lnTo>
                  <a:pt x="1387480" y="38619"/>
                </a:lnTo>
                <a:lnTo>
                  <a:pt x="1389659" y="27825"/>
                </a:lnTo>
                <a:lnTo>
                  <a:pt x="1387480" y="17000"/>
                </a:lnTo>
                <a:lnTo>
                  <a:pt x="1381536" y="8154"/>
                </a:lnTo>
                <a:lnTo>
                  <a:pt x="1372712" y="2188"/>
                </a:lnTo>
                <a:lnTo>
                  <a:pt x="1361897" y="0"/>
                </a:lnTo>
                <a:close/>
              </a:path>
              <a:path w="10283825" h="55879">
                <a:moveTo>
                  <a:pt x="917181" y="0"/>
                </a:moveTo>
                <a:lnTo>
                  <a:pt x="906357" y="2188"/>
                </a:lnTo>
                <a:lnTo>
                  <a:pt x="897516" y="8154"/>
                </a:lnTo>
                <a:lnTo>
                  <a:pt x="891554" y="17000"/>
                </a:lnTo>
                <a:lnTo>
                  <a:pt x="889368" y="27825"/>
                </a:lnTo>
                <a:lnTo>
                  <a:pt x="891554" y="38619"/>
                </a:lnTo>
                <a:lnTo>
                  <a:pt x="897516" y="47445"/>
                </a:lnTo>
                <a:lnTo>
                  <a:pt x="906357" y="53402"/>
                </a:lnTo>
                <a:lnTo>
                  <a:pt x="917181" y="55587"/>
                </a:lnTo>
                <a:lnTo>
                  <a:pt x="928012" y="53402"/>
                </a:lnTo>
                <a:lnTo>
                  <a:pt x="936856" y="47445"/>
                </a:lnTo>
                <a:lnTo>
                  <a:pt x="942820" y="38619"/>
                </a:lnTo>
                <a:lnTo>
                  <a:pt x="945007" y="27825"/>
                </a:lnTo>
                <a:lnTo>
                  <a:pt x="942820" y="17000"/>
                </a:lnTo>
                <a:lnTo>
                  <a:pt x="936856" y="8154"/>
                </a:lnTo>
                <a:lnTo>
                  <a:pt x="928012" y="2188"/>
                </a:lnTo>
                <a:lnTo>
                  <a:pt x="917181" y="0"/>
                </a:lnTo>
                <a:close/>
              </a:path>
              <a:path w="10283825" h="55879">
                <a:moveTo>
                  <a:pt x="472478" y="0"/>
                </a:moveTo>
                <a:lnTo>
                  <a:pt x="461684" y="2188"/>
                </a:lnTo>
                <a:lnTo>
                  <a:pt x="452858" y="8154"/>
                </a:lnTo>
                <a:lnTo>
                  <a:pt x="446901" y="17000"/>
                </a:lnTo>
                <a:lnTo>
                  <a:pt x="444715" y="27825"/>
                </a:lnTo>
                <a:lnTo>
                  <a:pt x="446901" y="38619"/>
                </a:lnTo>
                <a:lnTo>
                  <a:pt x="452858" y="47445"/>
                </a:lnTo>
                <a:lnTo>
                  <a:pt x="461684" y="53402"/>
                </a:lnTo>
                <a:lnTo>
                  <a:pt x="472478" y="55587"/>
                </a:lnTo>
                <a:lnTo>
                  <a:pt x="483301" y="53402"/>
                </a:lnTo>
                <a:lnTo>
                  <a:pt x="492142" y="47445"/>
                </a:lnTo>
                <a:lnTo>
                  <a:pt x="498104" y="38619"/>
                </a:lnTo>
                <a:lnTo>
                  <a:pt x="500291" y="27825"/>
                </a:lnTo>
                <a:lnTo>
                  <a:pt x="498104" y="17000"/>
                </a:lnTo>
                <a:lnTo>
                  <a:pt x="492142" y="8154"/>
                </a:lnTo>
                <a:lnTo>
                  <a:pt x="483301" y="2188"/>
                </a:lnTo>
                <a:lnTo>
                  <a:pt x="472478" y="0"/>
                </a:lnTo>
                <a:close/>
              </a:path>
              <a:path w="10283825" h="55879">
                <a:moveTo>
                  <a:pt x="27813" y="0"/>
                </a:moveTo>
                <a:lnTo>
                  <a:pt x="16989" y="2188"/>
                </a:lnTo>
                <a:lnTo>
                  <a:pt x="8148" y="8154"/>
                </a:lnTo>
                <a:lnTo>
                  <a:pt x="2186" y="17000"/>
                </a:lnTo>
                <a:lnTo>
                  <a:pt x="0" y="27825"/>
                </a:lnTo>
                <a:lnTo>
                  <a:pt x="2186" y="38619"/>
                </a:lnTo>
                <a:lnTo>
                  <a:pt x="8148" y="47445"/>
                </a:lnTo>
                <a:lnTo>
                  <a:pt x="16989" y="53402"/>
                </a:lnTo>
                <a:lnTo>
                  <a:pt x="27813" y="55587"/>
                </a:lnTo>
                <a:lnTo>
                  <a:pt x="38607" y="53402"/>
                </a:lnTo>
                <a:lnTo>
                  <a:pt x="47432" y="47445"/>
                </a:lnTo>
                <a:lnTo>
                  <a:pt x="53389" y="38619"/>
                </a:lnTo>
                <a:lnTo>
                  <a:pt x="55575" y="27825"/>
                </a:lnTo>
                <a:lnTo>
                  <a:pt x="53389" y="17000"/>
                </a:lnTo>
                <a:lnTo>
                  <a:pt x="47432" y="8154"/>
                </a:lnTo>
                <a:lnTo>
                  <a:pt x="38607" y="2188"/>
                </a:lnTo>
                <a:lnTo>
                  <a:pt x="27813" y="0"/>
                </a:lnTo>
                <a:close/>
              </a:path>
            </a:pathLst>
          </a:custGeom>
          <a:solidFill>
            <a:srgbClr val="ACA1D0"/>
          </a:solidFill>
        </p:spPr>
        <p:txBody>
          <a:bodyPr wrap="square" lIns="0" tIns="0" rIns="0" bIns="0" rtlCol="0"/>
          <a:lstStyle/>
          <a:p>
            <a:endParaRPr/>
          </a:p>
        </p:txBody>
      </p:sp>
    </p:spTree>
    <p:extLst>
      <p:ext uri="{BB962C8B-B14F-4D97-AF65-F5344CB8AC3E}">
        <p14:creationId xmlns:p14="http://schemas.microsoft.com/office/powerpoint/2010/main" val="3500864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04315" y="1314221"/>
            <a:ext cx="7620634" cy="1063753"/>
          </a:xfrm>
          <a:prstGeom prst="rect">
            <a:avLst/>
          </a:prstGeom>
          <a:solidFill>
            <a:srgbClr val="1AB7C8"/>
          </a:solidFill>
        </p:spPr>
        <p:txBody>
          <a:bodyPr vert="horz" wrap="square" lIns="0" tIns="93345" rIns="0" bIns="0" rtlCol="0">
            <a:spAutoFit/>
          </a:bodyPr>
          <a:lstStyle/>
          <a:p>
            <a:pPr marL="182880">
              <a:lnSpc>
                <a:spcPct val="100000"/>
              </a:lnSpc>
              <a:spcBef>
                <a:spcPts val="735"/>
              </a:spcBef>
              <a:tabLst>
                <a:tab pos="4171950" algn="l"/>
              </a:tabLst>
            </a:pPr>
            <a:r>
              <a:rPr sz="6300" spc="-10">
                <a:solidFill>
                  <a:schemeClr val="tx1"/>
                </a:solidFill>
              </a:rPr>
              <a:t>Accelerating</a:t>
            </a:r>
            <a:r>
              <a:rPr sz="6300">
                <a:solidFill>
                  <a:schemeClr val="tx1"/>
                </a:solidFill>
              </a:rPr>
              <a:t>	</a:t>
            </a:r>
            <a:r>
              <a:rPr lang="en-GB" sz="6300">
                <a:solidFill>
                  <a:schemeClr val="tx1"/>
                </a:solidFill>
              </a:rPr>
              <a:t> </a:t>
            </a:r>
            <a:r>
              <a:rPr sz="6300" spc="-10">
                <a:solidFill>
                  <a:schemeClr val="tx1"/>
                </a:solidFill>
              </a:rPr>
              <a:t>Growth</a:t>
            </a:r>
            <a:endParaRPr sz="6300">
              <a:solidFill>
                <a:schemeClr val="tx1"/>
              </a:solidFill>
            </a:endParaRPr>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7844917" y="0"/>
            <a:ext cx="1753459" cy="851877"/>
          </a:xfrm>
          <a:prstGeom prst="rect">
            <a:avLst/>
          </a:prstGeom>
        </p:spPr>
      </p:pic>
      <p:sp>
        <p:nvSpPr>
          <p:cNvPr id="4" name="object 4"/>
          <p:cNvSpPr txBox="1">
            <a:spLocks noGrp="1"/>
          </p:cNvSpPr>
          <p:nvPr>
            <p:ph type="body" idx="1"/>
          </p:nvPr>
        </p:nvSpPr>
        <p:spPr>
          <a:xfrm>
            <a:off x="1203934" y="2870200"/>
            <a:ext cx="8207660" cy="5886227"/>
          </a:xfrm>
          <a:prstGeom prst="rect">
            <a:avLst/>
          </a:prstGeom>
        </p:spPr>
        <p:txBody>
          <a:bodyPr vert="horz" wrap="square" lIns="0" tIns="71120" rIns="0" bIns="0" rtlCol="0" anchor="t">
            <a:spAutoFit/>
          </a:bodyPr>
          <a:lstStyle/>
          <a:p>
            <a:pPr marL="12700" marR="5080">
              <a:spcBef>
                <a:spcPts val="560"/>
              </a:spcBef>
            </a:pPr>
            <a:r>
              <a:rPr sz="2400">
                <a:latin typeface="Calibri"/>
                <a:ea typeface="Calibri"/>
                <a:cs typeface="Calibri"/>
              </a:rPr>
              <a:t>The</a:t>
            </a:r>
            <a:r>
              <a:rPr sz="2400" spc="-50">
                <a:latin typeface="Calibri"/>
                <a:ea typeface="Calibri"/>
                <a:cs typeface="Calibri"/>
              </a:rPr>
              <a:t> </a:t>
            </a:r>
            <a:r>
              <a:rPr sz="2400">
                <a:latin typeface="Calibri"/>
                <a:ea typeface="Calibri"/>
                <a:cs typeface="Calibri"/>
              </a:rPr>
              <a:t>University</a:t>
            </a:r>
            <a:r>
              <a:rPr sz="2400" spc="-35">
                <a:latin typeface="Calibri"/>
                <a:ea typeface="Calibri"/>
                <a:cs typeface="Calibri"/>
              </a:rPr>
              <a:t> </a:t>
            </a:r>
            <a:r>
              <a:rPr sz="2400">
                <a:latin typeface="Calibri"/>
                <a:ea typeface="Calibri"/>
                <a:cs typeface="Calibri"/>
              </a:rPr>
              <a:t>is</a:t>
            </a:r>
            <a:r>
              <a:rPr sz="2400" spc="-35">
                <a:latin typeface="Calibri"/>
                <a:ea typeface="Calibri"/>
                <a:cs typeface="Calibri"/>
              </a:rPr>
              <a:t> </a:t>
            </a:r>
            <a:r>
              <a:rPr sz="2400">
                <a:latin typeface="Calibri"/>
                <a:ea typeface="Calibri"/>
                <a:cs typeface="Calibri"/>
              </a:rPr>
              <a:t>passionate</a:t>
            </a:r>
            <a:r>
              <a:rPr sz="2400" spc="-35">
                <a:latin typeface="Calibri"/>
                <a:ea typeface="Calibri"/>
                <a:cs typeface="Calibri"/>
              </a:rPr>
              <a:t> </a:t>
            </a:r>
            <a:r>
              <a:rPr sz="2400" spc="-20">
                <a:latin typeface="Calibri"/>
                <a:ea typeface="Calibri"/>
                <a:cs typeface="Calibri"/>
              </a:rPr>
              <a:t>about </a:t>
            </a:r>
            <a:r>
              <a:rPr sz="2400">
                <a:latin typeface="Calibri"/>
                <a:ea typeface="Calibri"/>
                <a:cs typeface="Calibri"/>
              </a:rPr>
              <a:t>supporting</a:t>
            </a:r>
            <a:r>
              <a:rPr sz="2400" spc="25">
                <a:latin typeface="Calibri"/>
                <a:ea typeface="Calibri"/>
                <a:cs typeface="Calibri"/>
              </a:rPr>
              <a:t> </a:t>
            </a:r>
            <a:r>
              <a:rPr sz="2400">
                <a:latin typeface="Calibri"/>
                <a:ea typeface="Calibri"/>
                <a:cs typeface="Calibri"/>
              </a:rPr>
              <a:t>local</a:t>
            </a:r>
            <a:r>
              <a:rPr sz="2400" spc="40">
                <a:latin typeface="Calibri"/>
                <a:ea typeface="Calibri"/>
                <a:cs typeface="Calibri"/>
              </a:rPr>
              <a:t> </a:t>
            </a:r>
            <a:r>
              <a:rPr sz="2400">
                <a:latin typeface="Calibri"/>
                <a:ea typeface="Calibri"/>
                <a:cs typeface="Calibri"/>
              </a:rPr>
              <a:t>economies</a:t>
            </a:r>
            <a:r>
              <a:rPr sz="2400" spc="35">
                <a:latin typeface="Calibri"/>
                <a:ea typeface="Calibri"/>
                <a:cs typeface="Calibri"/>
              </a:rPr>
              <a:t> </a:t>
            </a:r>
            <a:r>
              <a:rPr sz="2400">
                <a:latin typeface="Calibri"/>
                <a:ea typeface="Calibri"/>
                <a:cs typeface="Calibri"/>
              </a:rPr>
              <a:t>and</a:t>
            </a:r>
            <a:r>
              <a:rPr sz="2400" spc="40">
                <a:latin typeface="Calibri"/>
                <a:ea typeface="Calibri"/>
                <a:cs typeface="Calibri"/>
              </a:rPr>
              <a:t> </a:t>
            </a:r>
            <a:r>
              <a:rPr sz="2400" spc="-25">
                <a:latin typeface="Calibri"/>
                <a:ea typeface="Calibri"/>
                <a:cs typeface="Calibri"/>
              </a:rPr>
              <a:t>has </a:t>
            </a:r>
            <a:r>
              <a:rPr sz="2400">
                <a:latin typeface="Calibri"/>
                <a:ea typeface="Calibri"/>
                <a:cs typeface="Calibri"/>
              </a:rPr>
              <a:t>awarded</a:t>
            </a:r>
            <a:r>
              <a:rPr sz="2400" spc="-55">
                <a:latin typeface="Calibri"/>
                <a:ea typeface="Calibri"/>
                <a:cs typeface="Calibri"/>
              </a:rPr>
              <a:t> </a:t>
            </a:r>
            <a:r>
              <a:rPr sz="2400">
                <a:latin typeface="Calibri"/>
                <a:ea typeface="Calibri"/>
                <a:cs typeface="Calibri"/>
              </a:rPr>
              <a:t>over</a:t>
            </a:r>
            <a:r>
              <a:rPr sz="2400" spc="-40">
                <a:latin typeface="Calibri"/>
                <a:ea typeface="Calibri"/>
                <a:cs typeface="Calibri"/>
              </a:rPr>
              <a:t> </a:t>
            </a:r>
            <a:r>
              <a:rPr sz="2400">
                <a:latin typeface="Calibri"/>
                <a:ea typeface="Calibri"/>
                <a:cs typeface="Calibri"/>
              </a:rPr>
              <a:t>£7m</a:t>
            </a:r>
            <a:r>
              <a:rPr sz="2400" spc="-40">
                <a:latin typeface="Calibri"/>
                <a:ea typeface="Calibri"/>
                <a:cs typeface="Calibri"/>
              </a:rPr>
              <a:t> </a:t>
            </a:r>
            <a:r>
              <a:rPr sz="2400">
                <a:latin typeface="Calibri"/>
                <a:ea typeface="Calibri"/>
                <a:cs typeface="Calibri"/>
              </a:rPr>
              <a:t>of</a:t>
            </a:r>
            <a:r>
              <a:rPr sz="2400" spc="-40">
                <a:latin typeface="Calibri"/>
                <a:ea typeface="Calibri"/>
                <a:cs typeface="Calibri"/>
              </a:rPr>
              <a:t> </a:t>
            </a:r>
            <a:r>
              <a:rPr sz="2400">
                <a:latin typeface="Calibri"/>
                <a:ea typeface="Calibri"/>
                <a:cs typeface="Calibri"/>
              </a:rPr>
              <a:t>grants</a:t>
            </a:r>
            <a:r>
              <a:rPr sz="2400" spc="-40">
                <a:latin typeface="Calibri"/>
                <a:ea typeface="Calibri"/>
                <a:cs typeface="Calibri"/>
              </a:rPr>
              <a:t> </a:t>
            </a:r>
            <a:r>
              <a:rPr sz="2400">
                <a:latin typeface="Calibri"/>
                <a:ea typeface="Calibri"/>
                <a:cs typeface="Calibri"/>
              </a:rPr>
              <a:t>to</a:t>
            </a:r>
            <a:r>
              <a:rPr sz="2400" spc="-40">
                <a:latin typeface="Calibri"/>
                <a:ea typeface="Calibri"/>
                <a:cs typeface="Calibri"/>
              </a:rPr>
              <a:t> </a:t>
            </a:r>
            <a:r>
              <a:rPr sz="2400">
                <a:latin typeface="Calibri"/>
                <a:ea typeface="Calibri"/>
                <a:cs typeface="Calibri"/>
              </a:rPr>
              <a:t>the</a:t>
            </a:r>
            <a:r>
              <a:rPr sz="2400" spc="-40">
                <a:latin typeface="Calibri"/>
                <a:ea typeface="Calibri"/>
                <a:cs typeface="Calibri"/>
              </a:rPr>
              <a:t> </a:t>
            </a:r>
            <a:r>
              <a:rPr sz="2400" spc="-50">
                <a:latin typeface="Calibri"/>
                <a:ea typeface="Calibri"/>
                <a:cs typeface="Calibri"/>
              </a:rPr>
              <a:t>region’s </a:t>
            </a:r>
            <a:r>
              <a:rPr sz="2400" spc="-10">
                <a:latin typeface="Calibri"/>
                <a:ea typeface="Calibri"/>
                <a:cs typeface="Calibri"/>
              </a:rPr>
              <a:t>businesses,</a:t>
            </a:r>
            <a:r>
              <a:rPr sz="2400" spc="-295">
                <a:latin typeface="Calibri"/>
                <a:ea typeface="Calibri"/>
                <a:cs typeface="Calibri"/>
              </a:rPr>
              <a:t> </a:t>
            </a:r>
            <a:r>
              <a:rPr sz="2400">
                <a:latin typeface="Calibri"/>
                <a:ea typeface="Calibri"/>
                <a:cs typeface="Calibri"/>
              </a:rPr>
              <a:t>generating</a:t>
            </a:r>
            <a:r>
              <a:rPr sz="2400" spc="5">
                <a:latin typeface="Calibri"/>
                <a:ea typeface="Calibri"/>
                <a:cs typeface="Calibri"/>
              </a:rPr>
              <a:t> </a:t>
            </a:r>
            <a:r>
              <a:rPr sz="2400">
                <a:latin typeface="Calibri"/>
                <a:ea typeface="Calibri"/>
                <a:cs typeface="Calibri"/>
              </a:rPr>
              <a:t>£15m</a:t>
            </a:r>
            <a:r>
              <a:rPr sz="2400" spc="5">
                <a:latin typeface="Calibri"/>
                <a:ea typeface="Calibri"/>
                <a:cs typeface="Calibri"/>
              </a:rPr>
              <a:t> </a:t>
            </a:r>
            <a:r>
              <a:rPr sz="2400">
                <a:latin typeface="Calibri"/>
                <a:ea typeface="Calibri"/>
                <a:cs typeface="Calibri"/>
              </a:rPr>
              <a:t>of</a:t>
            </a:r>
            <a:r>
              <a:rPr sz="2400" spc="10">
                <a:latin typeface="Calibri"/>
                <a:ea typeface="Calibri"/>
                <a:cs typeface="Calibri"/>
              </a:rPr>
              <a:t> </a:t>
            </a:r>
            <a:r>
              <a:rPr sz="2400" spc="-10">
                <a:latin typeface="Calibri"/>
                <a:ea typeface="Calibri"/>
                <a:cs typeface="Calibri"/>
              </a:rPr>
              <a:t>local </a:t>
            </a:r>
            <a:r>
              <a:rPr sz="2400">
                <a:latin typeface="Calibri"/>
                <a:ea typeface="Calibri"/>
                <a:cs typeface="Calibri"/>
              </a:rPr>
              <a:t>investment</a:t>
            </a:r>
            <a:r>
              <a:rPr sz="2400" spc="-50">
                <a:latin typeface="Calibri"/>
                <a:ea typeface="Calibri"/>
                <a:cs typeface="Calibri"/>
              </a:rPr>
              <a:t> </a:t>
            </a:r>
            <a:r>
              <a:rPr sz="2400">
                <a:latin typeface="Calibri"/>
                <a:ea typeface="Calibri"/>
                <a:cs typeface="Calibri"/>
              </a:rPr>
              <a:t>and</a:t>
            </a:r>
            <a:r>
              <a:rPr sz="2400" spc="-40">
                <a:latin typeface="Calibri"/>
                <a:ea typeface="Calibri"/>
                <a:cs typeface="Calibri"/>
              </a:rPr>
              <a:t> </a:t>
            </a:r>
            <a:r>
              <a:rPr sz="2400">
                <a:latin typeface="Calibri"/>
                <a:ea typeface="Calibri"/>
                <a:cs typeface="Calibri"/>
              </a:rPr>
              <a:t>creating</a:t>
            </a:r>
            <a:r>
              <a:rPr sz="2400" spc="-40">
                <a:latin typeface="Calibri"/>
                <a:ea typeface="Calibri"/>
                <a:cs typeface="Calibri"/>
              </a:rPr>
              <a:t> </a:t>
            </a:r>
            <a:r>
              <a:rPr sz="2400">
                <a:latin typeface="Calibri"/>
                <a:ea typeface="Calibri"/>
                <a:cs typeface="Calibri"/>
              </a:rPr>
              <a:t>and</a:t>
            </a:r>
            <a:r>
              <a:rPr sz="2400" spc="-40">
                <a:latin typeface="Calibri"/>
                <a:ea typeface="Calibri"/>
                <a:cs typeface="Calibri"/>
              </a:rPr>
              <a:t> </a:t>
            </a:r>
            <a:r>
              <a:rPr sz="2400" spc="-10">
                <a:latin typeface="Calibri"/>
                <a:ea typeface="Calibri"/>
                <a:cs typeface="Calibri"/>
              </a:rPr>
              <a:t>safeguarding </a:t>
            </a:r>
            <a:r>
              <a:rPr sz="2400">
                <a:latin typeface="Calibri"/>
                <a:ea typeface="Calibri"/>
                <a:cs typeface="Calibri"/>
              </a:rPr>
              <a:t>over</a:t>
            </a:r>
            <a:r>
              <a:rPr sz="2400" spc="-40">
                <a:latin typeface="Calibri"/>
                <a:ea typeface="Calibri"/>
                <a:cs typeface="Calibri"/>
              </a:rPr>
              <a:t> </a:t>
            </a:r>
            <a:r>
              <a:rPr sz="2400">
                <a:latin typeface="Calibri"/>
                <a:ea typeface="Calibri"/>
                <a:cs typeface="Calibri"/>
              </a:rPr>
              <a:t>1000</a:t>
            </a:r>
            <a:r>
              <a:rPr sz="2400" spc="-40">
                <a:latin typeface="Calibri"/>
                <a:ea typeface="Calibri"/>
                <a:cs typeface="Calibri"/>
              </a:rPr>
              <a:t> </a:t>
            </a:r>
            <a:r>
              <a:rPr sz="2400" spc="-20">
                <a:latin typeface="Calibri"/>
                <a:ea typeface="Calibri"/>
                <a:cs typeface="Calibri"/>
              </a:rPr>
              <a:t>jobs.</a:t>
            </a:r>
            <a:endParaRPr lang="en-US" sz="2400" spc="-20">
              <a:latin typeface="Calibri"/>
              <a:ea typeface="Calibri"/>
              <a:cs typeface="Calibri"/>
            </a:endParaRPr>
          </a:p>
          <a:p>
            <a:pPr marL="12700" marR="5080">
              <a:spcBef>
                <a:spcPts val="560"/>
              </a:spcBef>
            </a:pPr>
            <a:endParaRPr lang="en-US" sz="2400" spc="-20">
              <a:latin typeface="Calibri"/>
              <a:ea typeface="Calibri"/>
              <a:cs typeface="Calibri"/>
            </a:endParaRPr>
          </a:p>
          <a:p>
            <a:pPr marL="12700" marR="5080">
              <a:spcBef>
                <a:spcPts val="560"/>
              </a:spcBef>
            </a:pPr>
            <a:r>
              <a:rPr lang="en-US" sz="2400" spc="-20">
                <a:latin typeface="Calibri"/>
                <a:ea typeface="Calibri"/>
                <a:cs typeface="Calibri"/>
              </a:rPr>
              <a:t>UWE Bristol’s multi-million-pound University Enterprise Zone (one of the first in the Country) on campus is driving collaboration between industry and academia. This work has supported 100s of businesses on their growth journey - these entrepreneurs have to date raised over £100m in funding.  </a:t>
            </a:r>
            <a:endParaRPr lang="en-US"/>
          </a:p>
          <a:p>
            <a:pPr marL="12700" marR="5080">
              <a:spcBef>
                <a:spcPts val="560"/>
              </a:spcBef>
            </a:pPr>
            <a:endParaRPr lang="en-US" sz="2400" spc="-20">
              <a:latin typeface="Calibri"/>
              <a:ea typeface="Calibri"/>
              <a:cs typeface="Calibri"/>
            </a:endParaRPr>
          </a:p>
          <a:p>
            <a:pPr marL="12700" marR="5080">
              <a:spcBef>
                <a:spcPts val="560"/>
              </a:spcBef>
            </a:pPr>
            <a:endParaRPr lang="en-US" sz="2400" spc="-20">
              <a:latin typeface="Calibri"/>
              <a:ea typeface="Calibri"/>
              <a:cs typeface="Calibri"/>
            </a:endParaRPr>
          </a:p>
          <a:p>
            <a:pPr marL="12700" algn="l">
              <a:spcBef>
                <a:spcPts val="560"/>
              </a:spcBef>
            </a:pPr>
            <a:endParaRPr lang="en-US" sz="2400" spc="-20">
              <a:latin typeface="Calibri"/>
              <a:ea typeface="Calibri"/>
              <a:cs typeface="Calibri"/>
            </a:endParaRPr>
          </a:p>
          <a:p>
            <a:pPr marL="12700" marR="5080">
              <a:lnSpc>
                <a:spcPts val="4300"/>
              </a:lnSpc>
              <a:spcBef>
                <a:spcPts val="560"/>
              </a:spcBef>
            </a:pPr>
            <a:endParaRPr lang="en-US" spc="-20">
              <a:ea typeface="Calibri"/>
            </a:endParaRPr>
          </a:p>
        </p:txBody>
      </p:sp>
      <p:grpSp>
        <p:nvGrpSpPr>
          <p:cNvPr id="5" name="object 5">
            <a:extLst>
              <a:ext uri="{C183D7F6-B498-43B3-948B-1728B52AA6E4}">
                <adec:decorative xmlns:adec="http://schemas.microsoft.com/office/drawing/2017/decorative" val="1"/>
              </a:ext>
            </a:extLst>
          </p:cNvPr>
          <p:cNvGrpSpPr/>
          <p:nvPr/>
        </p:nvGrpSpPr>
        <p:grpSpPr>
          <a:xfrm>
            <a:off x="9210675" y="1079285"/>
            <a:ext cx="1774825" cy="5521960"/>
            <a:chOff x="9070257" y="1079285"/>
            <a:chExt cx="1774825" cy="5521960"/>
          </a:xfrm>
        </p:grpSpPr>
        <p:sp>
          <p:nvSpPr>
            <p:cNvPr id="6" name="object 6"/>
            <p:cNvSpPr/>
            <p:nvPr/>
          </p:nvSpPr>
          <p:spPr>
            <a:xfrm>
              <a:off x="10440290" y="2910370"/>
              <a:ext cx="254000" cy="1859280"/>
            </a:xfrm>
            <a:custGeom>
              <a:avLst/>
              <a:gdLst/>
              <a:ahLst/>
              <a:cxnLst/>
              <a:rect l="l" t="t" r="r" b="b"/>
              <a:pathLst>
                <a:path w="254000" h="1859279">
                  <a:moveTo>
                    <a:pt x="253617" y="0"/>
                  </a:moveTo>
                  <a:lnTo>
                    <a:pt x="228539" y="43696"/>
                  </a:lnTo>
                  <a:lnTo>
                    <a:pt x="206071" y="85468"/>
                  </a:lnTo>
                  <a:lnTo>
                    <a:pt x="184662" y="127880"/>
                  </a:lnTo>
                  <a:lnTo>
                    <a:pt x="164331" y="170914"/>
                  </a:lnTo>
                  <a:lnTo>
                    <a:pt x="145095" y="214554"/>
                  </a:lnTo>
                  <a:lnTo>
                    <a:pt x="126972" y="258781"/>
                  </a:lnTo>
                  <a:lnTo>
                    <a:pt x="109979" y="303577"/>
                  </a:lnTo>
                  <a:lnTo>
                    <a:pt x="94134" y="348925"/>
                  </a:lnTo>
                  <a:lnTo>
                    <a:pt x="79456" y="394808"/>
                  </a:lnTo>
                  <a:lnTo>
                    <a:pt x="65961" y="441207"/>
                  </a:lnTo>
                  <a:lnTo>
                    <a:pt x="53667" y="488105"/>
                  </a:lnTo>
                  <a:lnTo>
                    <a:pt x="42592" y="535483"/>
                  </a:lnTo>
                  <a:lnTo>
                    <a:pt x="32754" y="583326"/>
                  </a:lnTo>
                  <a:lnTo>
                    <a:pt x="24170" y="631614"/>
                  </a:lnTo>
                  <a:lnTo>
                    <a:pt x="16858" y="680330"/>
                  </a:lnTo>
                  <a:lnTo>
                    <a:pt x="10836" y="729457"/>
                  </a:lnTo>
                  <a:lnTo>
                    <a:pt x="6122" y="778976"/>
                  </a:lnTo>
                  <a:lnTo>
                    <a:pt x="2732" y="828871"/>
                  </a:lnTo>
                  <a:lnTo>
                    <a:pt x="686" y="879123"/>
                  </a:lnTo>
                  <a:lnTo>
                    <a:pt x="0" y="929714"/>
                  </a:lnTo>
                  <a:lnTo>
                    <a:pt x="736" y="982116"/>
                  </a:lnTo>
                  <a:lnTo>
                    <a:pt x="2931" y="1034153"/>
                  </a:lnTo>
                  <a:lnTo>
                    <a:pt x="6566" y="1085805"/>
                  </a:lnTo>
                  <a:lnTo>
                    <a:pt x="11621" y="1137053"/>
                  </a:lnTo>
                  <a:lnTo>
                    <a:pt x="18076" y="1187877"/>
                  </a:lnTo>
                  <a:lnTo>
                    <a:pt x="25912" y="1238257"/>
                  </a:lnTo>
                  <a:lnTo>
                    <a:pt x="35109" y="1288174"/>
                  </a:lnTo>
                  <a:lnTo>
                    <a:pt x="45647" y="1337608"/>
                  </a:lnTo>
                  <a:lnTo>
                    <a:pt x="57507" y="1386539"/>
                  </a:lnTo>
                  <a:lnTo>
                    <a:pt x="70668" y="1434947"/>
                  </a:lnTo>
                  <a:lnTo>
                    <a:pt x="85112" y="1482814"/>
                  </a:lnTo>
                  <a:lnTo>
                    <a:pt x="100819" y="1530119"/>
                  </a:lnTo>
                  <a:lnTo>
                    <a:pt x="117768" y="1576843"/>
                  </a:lnTo>
                  <a:lnTo>
                    <a:pt x="135941" y="1622965"/>
                  </a:lnTo>
                  <a:lnTo>
                    <a:pt x="155318" y="1668467"/>
                  </a:lnTo>
                  <a:lnTo>
                    <a:pt x="175878" y="1713328"/>
                  </a:lnTo>
                  <a:lnTo>
                    <a:pt x="197603" y="1757530"/>
                  </a:lnTo>
                  <a:lnTo>
                    <a:pt x="220472" y="1801052"/>
                  </a:lnTo>
                  <a:lnTo>
                    <a:pt x="244467" y="1843874"/>
                  </a:lnTo>
                  <a:lnTo>
                    <a:pt x="253617" y="1859223"/>
                  </a:lnTo>
                </a:path>
              </a:pathLst>
            </a:custGeom>
            <a:ln w="301142">
              <a:solidFill>
                <a:srgbClr val="7EBE73"/>
              </a:solidFill>
            </a:ln>
          </p:spPr>
          <p:txBody>
            <a:bodyPr wrap="square" lIns="0" tIns="0" rIns="0" bIns="0" rtlCol="0"/>
            <a:lstStyle/>
            <a:p>
              <a:endParaRPr/>
            </a:p>
          </p:txBody>
        </p:sp>
        <p:sp>
          <p:nvSpPr>
            <p:cNvPr id="7" name="object 7"/>
            <p:cNvSpPr/>
            <p:nvPr/>
          </p:nvSpPr>
          <p:spPr>
            <a:xfrm>
              <a:off x="9830559" y="1978519"/>
              <a:ext cx="863600" cy="3723640"/>
            </a:xfrm>
            <a:custGeom>
              <a:avLst/>
              <a:gdLst/>
              <a:ahLst/>
              <a:cxnLst/>
              <a:rect l="l" t="t" r="r" b="b"/>
              <a:pathLst>
                <a:path w="863600" h="3723640">
                  <a:moveTo>
                    <a:pt x="863348" y="0"/>
                  </a:moveTo>
                  <a:lnTo>
                    <a:pt x="822483" y="35322"/>
                  </a:lnTo>
                  <a:lnTo>
                    <a:pt x="787591" y="66825"/>
                  </a:lnTo>
                  <a:lnTo>
                    <a:pt x="753315" y="98987"/>
                  </a:lnTo>
                  <a:lnTo>
                    <a:pt x="719663" y="131796"/>
                  </a:lnTo>
                  <a:lnTo>
                    <a:pt x="686646" y="165244"/>
                  </a:lnTo>
                  <a:lnTo>
                    <a:pt x="654275" y="199319"/>
                  </a:lnTo>
                  <a:lnTo>
                    <a:pt x="622557" y="234013"/>
                  </a:lnTo>
                  <a:lnTo>
                    <a:pt x="591505" y="269315"/>
                  </a:lnTo>
                  <a:lnTo>
                    <a:pt x="561127" y="305215"/>
                  </a:lnTo>
                  <a:lnTo>
                    <a:pt x="531433" y="341703"/>
                  </a:lnTo>
                  <a:lnTo>
                    <a:pt x="502434" y="378770"/>
                  </a:lnTo>
                  <a:lnTo>
                    <a:pt x="474139" y="416406"/>
                  </a:lnTo>
                  <a:lnTo>
                    <a:pt x="446558" y="454600"/>
                  </a:lnTo>
                  <a:lnTo>
                    <a:pt x="419702" y="493343"/>
                  </a:lnTo>
                  <a:lnTo>
                    <a:pt x="393580" y="532624"/>
                  </a:lnTo>
                  <a:lnTo>
                    <a:pt x="368202" y="572435"/>
                  </a:lnTo>
                  <a:lnTo>
                    <a:pt x="343577" y="612764"/>
                  </a:lnTo>
                  <a:lnTo>
                    <a:pt x="319717" y="653602"/>
                  </a:lnTo>
                  <a:lnTo>
                    <a:pt x="296630" y="694940"/>
                  </a:lnTo>
                  <a:lnTo>
                    <a:pt x="274328" y="736766"/>
                  </a:lnTo>
                  <a:lnTo>
                    <a:pt x="252818" y="779072"/>
                  </a:lnTo>
                  <a:lnTo>
                    <a:pt x="232113" y="821847"/>
                  </a:lnTo>
                  <a:lnTo>
                    <a:pt x="212221" y="865082"/>
                  </a:lnTo>
                  <a:lnTo>
                    <a:pt x="193153" y="908766"/>
                  </a:lnTo>
                  <a:lnTo>
                    <a:pt x="174917" y="952890"/>
                  </a:lnTo>
                  <a:lnTo>
                    <a:pt x="157526" y="997443"/>
                  </a:lnTo>
                  <a:lnTo>
                    <a:pt x="140987" y="1042416"/>
                  </a:lnTo>
                  <a:lnTo>
                    <a:pt x="125312" y="1087799"/>
                  </a:lnTo>
                  <a:lnTo>
                    <a:pt x="110510" y="1133582"/>
                  </a:lnTo>
                  <a:lnTo>
                    <a:pt x="96590" y="1179755"/>
                  </a:lnTo>
                  <a:lnTo>
                    <a:pt x="83564" y="1226307"/>
                  </a:lnTo>
                  <a:lnTo>
                    <a:pt x="71441" y="1273230"/>
                  </a:lnTo>
                  <a:lnTo>
                    <a:pt x="60230" y="1320513"/>
                  </a:lnTo>
                  <a:lnTo>
                    <a:pt x="49942" y="1368147"/>
                  </a:lnTo>
                  <a:lnTo>
                    <a:pt x="40587" y="1416121"/>
                  </a:lnTo>
                  <a:lnTo>
                    <a:pt x="32175" y="1464425"/>
                  </a:lnTo>
                  <a:lnTo>
                    <a:pt x="24715" y="1513050"/>
                  </a:lnTo>
                  <a:lnTo>
                    <a:pt x="18217" y="1561985"/>
                  </a:lnTo>
                  <a:lnTo>
                    <a:pt x="12692" y="1611221"/>
                  </a:lnTo>
                  <a:lnTo>
                    <a:pt x="8149" y="1660748"/>
                  </a:lnTo>
                  <a:lnTo>
                    <a:pt x="4599" y="1710556"/>
                  </a:lnTo>
                  <a:lnTo>
                    <a:pt x="2050" y="1760634"/>
                  </a:lnTo>
                  <a:lnTo>
                    <a:pt x="514" y="1810974"/>
                  </a:lnTo>
                  <a:lnTo>
                    <a:pt x="0" y="1861565"/>
                  </a:lnTo>
                  <a:lnTo>
                    <a:pt x="534" y="1913126"/>
                  </a:lnTo>
                  <a:lnTo>
                    <a:pt x="2129" y="1964426"/>
                  </a:lnTo>
                  <a:lnTo>
                    <a:pt x="4776" y="2015455"/>
                  </a:lnTo>
                  <a:lnTo>
                    <a:pt x="8463" y="2066203"/>
                  </a:lnTo>
                  <a:lnTo>
                    <a:pt x="13180" y="2116658"/>
                  </a:lnTo>
                  <a:lnTo>
                    <a:pt x="18916" y="2166810"/>
                  </a:lnTo>
                  <a:lnTo>
                    <a:pt x="25662" y="2216648"/>
                  </a:lnTo>
                  <a:lnTo>
                    <a:pt x="33405" y="2266163"/>
                  </a:lnTo>
                  <a:lnTo>
                    <a:pt x="42137" y="2315343"/>
                  </a:lnTo>
                  <a:lnTo>
                    <a:pt x="51846" y="2364178"/>
                  </a:lnTo>
                  <a:lnTo>
                    <a:pt x="62522" y="2412658"/>
                  </a:lnTo>
                  <a:lnTo>
                    <a:pt x="74154" y="2460772"/>
                  </a:lnTo>
                  <a:lnTo>
                    <a:pt x="86732" y="2508510"/>
                  </a:lnTo>
                  <a:lnTo>
                    <a:pt x="100245" y="2555860"/>
                  </a:lnTo>
                  <a:lnTo>
                    <a:pt x="114684" y="2602813"/>
                  </a:lnTo>
                  <a:lnTo>
                    <a:pt x="130036" y="2649358"/>
                  </a:lnTo>
                  <a:lnTo>
                    <a:pt x="146293" y="2695485"/>
                  </a:lnTo>
                  <a:lnTo>
                    <a:pt x="163442" y="2741182"/>
                  </a:lnTo>
                  <a:lnTo>
                    <a:pt x="181475" y="2786440"/>
                  </a:lnTo>
                  <a:lnTo>
                    <a:pt x="200379" y="2831248"/>
                  </a:lnTo>
                  <a:lnTo>
                    <a:pt x="220146" y="2875596"/>
                  </a:lnTo>
                  <a:lnTo>
                    <a:pt x="240764" y="2919472"/>
                  </a:lnTo>
                  <a:lnTo>
                    <a:pt x="262222" y="2962867"/>
                  </a:lnTo>
                  <a:lnTo>
                    <a:pt x="284511" y="3005769"/>
                  </a:lnTo>
                  <a:lnTo>
                    <a:pt x="307620" y="3048170"/>
                  </a:lnTo>
                  <a:lnTo>
                    <a:pt x="331538" y="3090057"/>
                  </a:lnTo>
                  <a:lnTo>
                    <a:pt x="356254" y="3131420"/>
                  </a:lnTo>
                  <a:lnTo>
                    <a:pt x="381759" y="3172249"/>
                  </a:lnTo>
                  <a:lnTo>
                    <a:pt x="408041" y="3212534"/>
                  </a:lnTo>
                  <a:lnTo>
                    <a:pt x="435091" y="3252263"/>
                  </a:lnTo>
                  <a:lnTo>
                    <a:pt x="462897" y="3291427"/>
                  </a:lnTo>
                  <a:lnTo>
                    <a:pt x="491450" y="3330015"/>
                  </a:lnTo>
                  <a:lnTo>
                    <a:pt x="520738" y="3368016"/>
                  </a:lnTo>
                  <a:lnTo>
                    <a:pt x="550752" y="3405420"/>
                  </a:lnTo>
                  <a:lnTo>
                    <a:pt x="581480" y="3442216"/>
                  </a:lnTo>
                  <a:lnTo>
                    <a:pt x="612912" y="3478393"/>
                  </a:lnTo>
                  <a:lnTo>
                    <a:pt x="645038" y="3513943"/>
                  </a:lnTo>
                  <a:lnTo>
                    <a:pt x="677847" y="3548852"/>
                  </a:lnTo>
                  <a:lnTo>
                    <a:pt x="711328" y="3583113"/>
                  </a:lnTo>
                  <a:lnTo>
                    <a:pt x="745472" y="3616713"/>
                  </a:lnTo>
                  <a:lnTo>
                    <a:pt x="780267" y="3649642"/>
                  </a:lnTo>
                  <a:lnTo>
                    <a:pt x="815704" y="3681889"/>
                  </a:lnTo>
                  <a:lnTo>
                    <a:pt x="851771" y="3713446"/>
                  </a:lnTo>
                  <a:lnTo>
                    <a:pt x="863348" y="3723182"/>
                  </a:lnTo>
                </a:path>
              </a:pathLst>
            </a:custGeom>
            <a:ln w="301142">
              <a:solidFill>
                <a:srgbClr val="7EBE73"/>
              </a:solidFill>
            </a:ln>
          </p:spPr>
          <p:txBody>
            <a:bodyPr wrap="square" lIns="0" tIns="0" rIns="0" bIns="0" rtlCol="0"/>
            <a:lstStyle/>
            <a:p>
              <a:endParaRPr/>
            </a:p>
          </p:txBody>
        </p:sp>
        <p:sp>
          <p:nvSpPr>
            <p:cNvPr id="8" name="object 8"/>
            <p:cNvSpPr/>
            <p:nvPr/>
          </p:nvSpPr>
          <p:spPr>
            <a:xfrm>
              <a:off x="9220828" y="1229856"/>
              <a:ext cx="1473200" cy="5220970"/>
            </a:xfrm>
            <a:custGeom>
              <a:avLst/>
              <a:gdLst/>
              <a:ahLst/>
              <a:cxnLst/>
              <a:rect l="l" t="t" r="r" b="b"/>
              <a:pathLst>
                <a:path w="1473200" h="5220970">
                  <a:moveTo>
                    <a:pt x="1473079" y="0"/>
                  </a:moveTo>
                  <a:lnTo>
                    <a:pt x="1425463" y="29332"/>
                  </a:lnTo>
                  <a:lnTo>
                    <a:pt x="1386141" y="54535"/>
                  </a:lnTo>
                  <a:lnTo>
                    <a:pt x="1347232" y="80319"/>
                  </a:lnTo>
                  <a:lnTo>
                    <a:pt x="1308745" y="106680"/>
                  </a:lnTo>
                  <a:lnTo>
                    <a:pt x="1270683" y="133611"/>
                  </a:lnTo>
                  <a:lnTo>
                    <a:pt x="1233055" y="161106"/>
                  </a:lnTo>
                  <a:lnTo>
                    <a:pt x="1195865" y="189159"/>
                  </a:lnTo>
                  <a:lnTo>
                    <a:pt x="1159121" y="217763"/>
                  </a:lnTo>
                  <a:lnTo>
                    <a:pt x="1122828" y="246912"/>
                  </a:lnTo>
                  <a:lnTo>
                    <a:pt x="1086992" y="276601"/>
                  </a:lnTo>
                  <a:lnTo>
                    <a:pt x="1051619" y="306824"/>
                  </a:lnTo>
                  <a:lnTo>
                    <a:pt x="1016717" y="337573"/>
                  </a:lnTo>
                  <a:lnTo>
                    <a:pt x="982290" y="368843"/>
                  </a:lnTo>
                  <a:lnTo>
                    <a:pt x="948345" y="400628"/>
                  </a:lnTo>
                  <a:lnTo>
                    <a:pt x="914888" y="432921"/>
                  </a:lnTo>
                  <a:lnTo>
                    <a:pt x="881926" y="465717"/>
                  </a:lnTo>
                  <a:lnTo>
                    <a:pt x="849464" y="499009"/>
                  </a:lnTo>
                  <a:lnTo>
                    <a:pt x="817508" y="532791"/>
                  </a:lnTo>
                  <a:lnTo>
                    <a:pt x="786065" y="567058"/>
                  </a:lnTo>
                  <a:lnTo>
                    <a:pt x="755142" y="601802"/>
                  </a:lnTo>
                  <a:lnTo>
                    <a:pt x="724743" y="637017"/>
                  </a:lnTo>
                  <a:lnTo>
                    <a:pt x="694875" y="672699"/>
                  </a:lnTo>
                  <a:lnTo>
                    <a:pt x="665545" y="708839"/>
                  </a:lnTo>
                  <a:lnTo>
                    <a:pt x="636759" y="745433"/>
                  </a:lnTo>
                  <a:lnTo>
                    <a:pt x="608522" y="782474"/>
                  </a:lnTo>
                  <a:lnTo>
                    <a:pt x="580840" y="819956"/>
                  </a:lnTo>
                  <a:lnTo>
                    <a:pt x="553721" y="857873"/>
                  </a:lnTo>
                  <a:lnTo>
                    <a:pt x="527170" y="896218"/>
                  </a:lnTo>
                  <a:lnTo>
                    <a:pt x="501193" y="934986"/>
                  </a:lnTo>
                  <a:lnTo>
                    <a:pt x="475797" y="974170"/>
                  </a:lnTo>
                  <a:lnTo>
                    <a:pt x="450987" y="1013765"/>
                  </a:lnTo>
                  <a:lnTo>
                    <a:pt x="426770" y="1053763"/>
                  </a:lnTo>
                  <a:lnTo>
                    <a:pt x="403152" y="1094159"/>
                  </a:lnTo>
                  <a:lnTo>
                    <a:pt x="380139" y="1134947"/>
                  </a:lnTo>
                  <a:lnTo>
                    <a:pt x="357737" y="1176121"/>
                  </a:lnTo>
                  <a:lnTo>
                    <a:pt x="335952" y="1217674"/>
                  </a:lnTo>
                  <a:lnTo>
                    <a:pt x="314791" y="1259601"/>
                  </a:lnTo>
                  <a:lnTo>
                    <a:pt x="294259" y="1301894"/>
                  </a:lnTo>
                  <a:lnTo>
                    <a:pt x="274364" y="1344549"/>
                  </a:lnTo>
                  <a:lnTo>
                    <a:pt x="255110" y="1387558"/>
                  </a:lnTo>
                  <a:lnTo>
                    <a:pt x="236505" y="1430917"/>
                  </a:lnTo>
                  <a:lnTo>
                    <a:pt x="218553" y="1474617"/>
                  </a:lnTo>
                  <a:lnTo>
                    <a:pt x="201262" y="1518655"/>
                  </a:lnTo>
                  <a:lnTo>
                    <a:pt x="184638" y="1563022"/>
                  </a:lnTo>
                  <a:lnTo>
                    <a:pt x="168686" y="1607714"/>
                  </a:lnTo>
                  <a:lnTo>
                    <a:pt x="153414" y="1652723"/>
                  </a:lnTo>
                  <a:lnTo>
                    <a:pt x="138826" y="1698044"/>
                  </a:lnTo>
                  <a:lnTo>
                    <a:pt x="124930" y="1743671"/>
                  </a:lnTo>
                  <a:lnTo>
                    <a:pt x="111730" y="1789598"/>
                  </a:lnTo>
                  <a:lnTo>
                    <a:pt x="99235" y="1835818"/>
                  </a:lnTo>
                  <a:lnTo>
                    <a:pt x="87449" y="1882325"/>
                  </a:lnTo>
                  <a:lnTo>
                    <a:pt x="76378" y="1929113"/>
                  </a:lnTo>
                  <a:lnTo>
                    <a:pt x="66030" y="1976176"/>
                  </a:lnTo>
                  <a:lnTo>
                    <a:pt x="56410" y="2023508"/>
                  </a:lnTo>
                  <a:lnTo>
                    <a:pt x="47524" y="2071103"/>
                  </a:lnTo>
                  <a:lnTo>
                    <a:pt x="39379" y="2118954"/>
                  </a:lnTo>
                  <a:lnTo>
                    <a:pt x="31980" y="2167055"/>
                  </a:lnTo>
                  <a:lnTo>
                    <a:pt x="25333" y="2215401"/>
                  </a:lnTo>
                  <a:lnTo>
                    <a:pt x="19446" y="2263984"/>
                  </a:lnTo>
                  <a:lnTo>
                    <a:pt x="14324" y="2312800"/>
                  </a:lnTo>
                  <a:lnTo>
                    <a:pt x="9972" y="2361841"/>
                  </a:lnTo>
                  <a:lnTo>
                    <a:pt x="6399" y="2411102"/>
                  </a:lnTo>
                  <a:lnTo>
                    <a:pt x="3608" y="2460576"/>
                  </a:lnTo>
                  <a:lnTo>
                    <a:pt x="1607" y="2510257"/>
                  </a:lnTo>
                  <a:lnTo>
                    <a:pt x="403" y="2560140"/>
                  </a:lnTo>
                  <a:lnTo>
                    <a:pt x="0" y="2610218"/>
                  </a:lnTo>
                  <a:lnTo>
                    <a:pt x="419" y="2661293"/>
                  </a:lnTo>
                  <a:lnTo>
                    <a:pt x="1672" y="2712166"/>
                  </a:lnTo>
                  <a:lnTo>
                    <a:pt x="3753" y="2762830"/>
                  </a:lnTo>
                  <a:lnTo>
                    <a:pt x="6655" y="2813277"/>
                  </a:lnTo>
                  <a:lnTo>
                    <a:pt x="10371" y="2863502"/>
                  </a:lnTo>
                  <a:lnTo>
                    <a:pt x="14896" y="2913498"/>
                  </a:lnTo>
                  <a:lnTo>
                    <a:pt x="20221" y="2963259"/>
                  </a:lnTo>
                  <a:lnTo>
                    <a:pt x="26342" y="3012777"/>
                  </a:lnTo>
                  <a:lnTo>
                    <a:pt x="33251" y="3062048"/>
                  </a:lnTo>
                  <a:lnTo>
                    <a:pt x="40942" y="3111062"/>
                  </a:lnTo>
                  <a:lnTo>
                    <a:pt x="49409" y="3159816"/>
                  </a:lnTo>
                  <a:lnTo>
                    <a:pt x="58644" y="3208301"/>
                  </a:lnTo>
                  <a:lnTo>
                    <a:pt x="68641" y="3256511"/>
                  </a:lnTo>
                  <a:lnTo>
                    <a:pt x="79395" y="3304441"/>
                  </a:lnTo>
                  <a:lnTo>
                    <a:pt x="90897" y="3352082"/>
                  </a:lnTo>
                  <a:lnTo>
                    <a:pt x="103142" y="3399430"/>
                  </a:lnTo>
                  <a:lnTo>
                    <a:pt x="116123" y="3446476"/>
                  </a:lnTo>
                  <a:lnTo>
                    <a:pt x="129834" y="3493216"/>
                  </a:lnTo>
                  <a:lnTo>
                    <a:pt x="144269" y="3539641"/>
                  </a:lnTo>
                  <a:lnTo>
                    <a:pt x="159419" y="3585746"/>
                  </a:lnTo>
                  <a:lnTo>
                    <a:pt x="175280" y="3631524"/>
                  </a:lnTo>
                  <a:lnTo>
                    <a:pt x="191844" y="3676969"/>
                  </a:lnTo>
                  <a:lnTo>
                    <a:pt x="209105" y="3722074"/>
                  </a:lnTo>
                  <a:lnTo>
                    <a:pt x="227057" y="3766832"/>
                  </a:lnTo>
                  <a:lnTo>
                    <a:pt x="245693" y="3811238"/>
                  </a:lnTo>
                  <a:lnTo>
                    <a:pt x="265006" y="3855284"/>
                  </a:lnTo>
                  <a:lnTo>
                    <a:pt x="284990" y="3898964"/>
                  </a:lnTo>
                  <a:lnTo>
                    <a:pt x="305638" y="3942271"/>
                  </a:lnTo>
                  <a:lnTo>
                    <a:pt x="326945" y="3985199"/>
                  </a:lnTo>
                  <a:lnTo>
                    <a:pt x="348902" y="4027742"/>
                  </a:lnTo>
                  <a:lnTo>
                    <a:pt x="371505" y="4069892"/>
                  </a:lnTo>
                  <a:lnTo>
                    <a:pt x="394745" y="4111644"/>
                  </a:lnTo>
                  <a:lnTo>
                    <a:pt x="418617" y="4152990"/>
                  </a:lnTo>
                  <a:lnTo>
                    <a:pt x="443115" y="4193925"/>
                  </a:lnTo>
                  <a:lnTo>
                    <a:pt x="468231" y="4234441"/>
                  </a:lnTo>
                  <a:lnTo>
                    <a:pt x="493959" y="4274533"/>
                  </a:lnTo>
                  <a:lnTo>
                    <a:pt x="520293" y="4314193"/>
                  </a:lnTo>
                  <a:lnTo>
                    <a:pt x="547226" y="4353416"/>
                  </a:lnTo>
                  <a:lnTo>
                    <a:pt x="574752" y="4392194"/>
                  </a:lnTo>
                  <a:lnTo>
                    <a:pt x="602864" y="4430521"/>
                  </a:lnTo>
                  <a:lnTo>
                    <a:pt x="631555" y="4468391"/>
                  </a:lnTo>
                  <a:lnTo>
                    <a:pt x="660819" y="4505797"/>
                  </a:lnTo>
                  <a:lnTo>
                    <a:pt x="690650" y="4542732"/>
                  </a:lnTo>
                  <a:lnTo>
                    <a:pt x="721040" y="4579190"/>
                  </a:lnTo>
                  <a:lnTo>
                    <a:pt x="751984" y="4615165"/>
                  </a:lnTo>
                  <a:lnTo>
                    <a:pt x="783475" y="4650650"/>
                  </a:lnTo>
                  <a:lnTo>
                    <a:pt x="815506" y="4685638"/>
                  </a:lnTo>
                  <a:lnTo>
                    <a:pt x="848071" y="4720123"/>
                  </a:lnTo>
                  <a:lnTo>
                    <a:pt x="881163" y="4754098"/>
                  </a:lnTo>
                  <a:lnTo>
                    <a:pt x="914776" y="4787557"/>
                  </a:lnTo>
                  <a:lnTo>
                    <a:pt x="948903" y="4820494"/>
                  </a:lnTo>
                  <a:lnTo>
                    <a:pt x="983538" y="4852901"/>
                  </a:lnTo>
                  <a:lnTo>
                    <a:pt x="1018674" y="4884772"/>
                  </a:lnTo>
                  <a:lnTo>
                    <a:pt x="1054305" y="4916101"/>
                  </a:lnTo>
                  <a:lnTo>
                    <a:pt x="1090424" y="4946882"/>
                  </a:lnTo>
                  <a:lnTo>
                    <a:pt x="1127024" y="4977106"/>
                  </a:lnTo>
                  <a:lnTo>
                    <a:pt x="1164100" y="5006770"/>
                  </a:lnTo>
                  <a:lnTo>
                    <a:pt x="1201644" y="5035864"/>
                  </a:lnTo>
                  <a:lnTo>
                    <a:pt x="1239650" y="5064384"/>
                  </a:lnTo>
                  <a:lnTo>
                    <a:pt x="1278111" y="5092322"/>
                  </a:lnTo>
                  <a:lnTo>
                    <a:pt x="1317022" y="5119673"/>
                  </a:lnTo>
                  <a:lnTo>
                    <a:pt x="1356374" y="5146428"/>
                  </a:lnTo>
                  <a:lnTo>
                    <a:pt x="1396163" y="5172583"/>
                  </a:lnTo>
                  <a:lnTo>
                    <a:pt x="1436381" y="5198130"/>
                  </a:lnTo>
                  <a:lnTo>
                    <a:pt x="1473079" y="5220644"/>
                  </a:lnTo>
                </a:path>
              </a:pathLst>
            </a:custGeom>
            <a:ln w="301142">
              <a:solidFill>
                <a:srgbClr val="7EBE73"/>
              </a:solidFill>
            </a:ln>
          </p:spPr>
          <p:txBody>
            <a:bodyPr wrap="square" lIns="0" tIns="0" rIns="0" bIns="0" rtlCol="0"/>
            <a:lstStyle/>
            <a:p>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4F3E797321154982784D1B68E93C41" ma:contentTypeVersion="16" ma:contentTypeDescription="Create a new document." ma:contentTypeScope="" ma:versionID="962f9ff72142cfdc3ae5a89deaab9157">
  <xsd:schema xmlns:xsd="http://www.w3.org/2001/XMLSchema" xmlns:xs="http://www.w3.org/2001/XMLSchema" xmlns:p="http://schemas.microsoft.com/office/2006/metadata/properties" xmlns:ns2="ed5205b1-002c-4fa7-9946-11dda463864a" xmlns:ns3="713a21fc-5601-4159-9430-57a6e626e48a" targetNamespace="http://schemas.microsoft.com/office/2006/metadata/properties" ma:root="true" ma:fieldsID="be9ce8912bcf0b6ec784afa8c9782a41" ns2:_="" ns3:_="">
    <xsd:import namespace="ed5205b1-002c-4fa7-9946-11dda463864a"/>
    <xsd:import namespace="713a21fc-5601-4159-9430-57a6e626e4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5205b1-002c-4fa7-9946-11dda4638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912f23b-0dde-4d46-bd58-a37ab3ccfb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3a21fc-5601-4159-9430-57a6e626e4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e99857b-0aa7-479b-bf2a-ad7c1b7d3258}" ma:internalName="TaxCatchAll" ma:showField="CatchAllData" ma:web="713a21fc-5601-4159-9430-57a6e626e4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d5205b1-002c-4fa7-9946-11dda463864a">
      <Terms xmlns="http://schemas.microsoft.com/office/infopath/2007/PartnerControls"/>
    </lcf76f155ced4ddcb4097134ff3c332f>
    <TaxCatchAll xmlns="713a21fc-5601-4159-9430-57a6e626e48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8060D3-013D-49A2-98D9-9ACB51BE20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5205b1-002c-4fa7-9946-11dda463864a"/>
    <ds:schemaRef ds:uri="713a21fc-5601-4159-9430-57a6e626e4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4875C0-85E8-482F-A24B-1E08C1F5F434}">
  <ds:schemaRefs>
    <ds:schemaRef ds:uri="http://schemas.microsoft.com/office/infopath/2007/PartnerControls"/>
    <ds:schemaRef ds:uri="http://schemas.microsoft.com/office/2006/metadata/properties"/>
    <ds:schemaRef ds:uri="http://schemas.openxmlformats.org/package/2006/metadata/core-properties"/>
    <ds:schemaRef ds:uri="http://purl.org/dc/elements/1.1/"/>
    <ds:schemaRef ds:uri="http://purl.org/dc/dcmitype/"/>
    <ds:schemaRef ds:uri="http://schemas.microsoft.com/office/2006/documentManagement/types"/>
    <ds:schemaRef ds:uri="713a21fc-5601-4159-9430-57a6e626e48a"/>
    <ds:schemaRef ds:uri="ed5205b1-002c-4fa7-9946-11dda463864a"/>
    <ds:schemaRef ds:uri="http://www.w3.org/XML/1998/namespace"/>
    <ds:schemaRef ds:uri="http://purl.org/dc/terms/"/>
  </ds:schemaRefs>
</ds:datastoreItem>
</file>

<file path=customXml/itemProps3.xml><?xml version="1.0" encoding="utf-8"?>
<ds:datastoreItem xmlns:ds="http://schemas.openxmlformats.org/officeDocument/2006/customXml" ds:itemID="{77C51C38-3805-4FB6-9CC5-1430BC1C6CC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TotalTime>
  <Words>1585</Words>
  <Application>Microsoft Office PowerPoint</Application>
  <PresentationFormat>Custom</PresentationFormat>
  <Paragraphs>170</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Georgia</vt:lpstr>
      <vt:lpstr>Parisine Std Comp Sombre</vt:lpstr>
      <vt:lpstr>Parisine Std Narr Gris</vt:lpstr>
      <vt:lpstr>Segoe UI</vt:lpstr>
      <vt:lpstr>Symbol</vt:lpstr>
      <vt:lpstr>Office Theme</vt:lpstr>
      <vt:lpstr>Research, Business &amp; Innovation:</vt:lpstr>
      <vt:lpstr>What we do</vt:lpstr>
      <vt:lpstr>There is no one size fits all...</vt:lpstr>
      <vt:lpstr>Building skills</vt:lpstr>
      <vt:lpstr>Made Smarter </vt:lpstr>
      <vt:lpstr>Help to Grow </vt:lpstr>
      <vt:lpstr>Driving innovation</vt:lpstr>
      <vt:lpstr>Accelerated Knowledge  Transfer (AKT) </vt:lpstr>
      <vt:lpstr>Accelerating  Growth</vt:lpstr>
      <vt:lpstr>Recruiting Talent </vt:lpstr>
      <vt:lpstr>The Foundry </vt:lpstr>
      <vt:lpstr>Get in touch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RBI Slides</dc:title>
  <dc:creator>Christine Storry</dc:creator>
  <cp:lastModifiedBy>Timothy White</cp:lastModifiedBy>
  <cp:revision>4</cp:revision>
  <dcterms:created xsi:type="dcterms:W3CDTF">2023-07-11T11:33:58Z</dcterms:created>
  <dcterms:modified xsi:type="dcterms:W3CDTF">2023-11-23T12:51:45Z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2023-07-11T00:00:00Z</vt:filetime>
  </property>
  <property fmtid="{D5CDD505-2E9C-101B-9397-08002B2CF9AE}" pid="3" name="Creator">
    <vt:lpwstr>Adobe Illustrator 27.7 (Windows)</vt:lpwstr>
  </property>
  <property fmtid="{D5CDD505-2E9C-101B-9397-08002B2CF9AE}" pid="4" name="LastSaved">
    <vt:filetime>2023-07-11T00:00:00Z</vt:filetime>
  </property>
  <property fmtid="{D5CDD505-2E9C-101B-9397-08002B2CF9AE}" pid="5" name="Producer">
    <vt:lpwstr>Adobe PDF library 17.00</vt:lpwstr>
  </property>
  <property fmtid="{D5CDD505-2E9C-101B-9397-08002B2CF9AE}" pid="6" name="ContentTypeId">
    <vt:lpwstr>0x010100294F3E797321154982784D1B68E93C41</vt:lpwstr>
  </property>
  <property fmtid="{D5CDD505-2E9C-101B-9397-08002B2CF9AE}" pid="7" name="MediaServiceImageTags">
    <vt:lpwstr/>
  </property>
</Properties>
</file>