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5" d="100"/>
          <a:sy n="65" d="100"/>
        </p:scale>
        <p:origin x="2942" y="3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12/03/2024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12/03/2024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12/03/2024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12/03/2024</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724271102"/>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IN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2 )(ORDER 202*)</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24-001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11/04/2024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092607"/>
          </a:xfrm>
          <a:prstGeom prst="rect">
            <a:avLst/>
          </a:prstGeom>
        </p:spPr>
        <p:txBody>
          <a:bodyPr wrap="square">
            <a:spAutoFit/>
          </a:bodyPr>
          <a:lstStyle/>
          <a:p>
            <a:pPr marL="342900" lvl="0" indent="-342900" algn="just">
              <a:buFont typeface="+mj-lt"/>
              <a:buAutoNum type="arabicPeriod"/>
            </a:pPr>
            <a:r>
              <a:rPr lang="en-GB" sz="8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a:t>
            </a:r>
            <a:r>
              <a:rPr lang="en-GB" sz="800" dirty="0">
                <a:latin typeface="Arial" panose="020B0604020202020204" pitchFamily="34" charset="0"/>
                <a:ea typeface="Times New Roman" panose="02020603050405020304" pitchFamily="18" charset="0"/>
                <a:cs typeface="Arial" panose="020B0604020202020204" pitchFamily="34" charset="0"/>
              </a:rPr>
              <a:t> &amp; No Loading at any time.</a:t>
            </a:r>
            <a:endParaRPr lang="en-GB" sz="8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800" dirty="0">
                <a:effectLst/>
                <a:latin typeface="Arial" panose="020B0604020202020204" pitchFamily="34" charset="0"/>
                <a:ea typeface="Times New Roman" panose="02020603050405020304" pitchFamily="18" charset="0"/>
                <a:cs typeface="Arial" panose="020B0604020202020204" pitchFamily="34" charset="0"/>
              </a:rPr>
              <a:t>No Loading Thursdays 6am – 6pm.</a:t>
            </a:r>
          </a:p>
          <a:p>
            <a:pPr marL="342900" lvl="0" indent="-342900" algn="just">
              <a:buFont typeface="+mj-lt"/>
              <a:buAutoNum type="arabicPeriod"/>
            </a:pPr>
            <a:r>
              <a:rPr lang="en-GB" sz="800" dirty="0">
                <a:latin typeface="Arial" panose="020B0604020202020204" pitchFamily="34" charset="0"/>
                <a:ea typeface="Times New Roman" panose="02020603050405020304" pitchFamily="18" charset="0"/>
                <a:cs typeface="Arial" panose="020B0604020202020204" pitchFamily="34" charset="0"/>
              </a:rPr>
              <a:t>1 hour Parking Mon – Wed &amp; Fri – Sun 8am -4pm no return within 1 hour.</a:t>
            </a:r>
          </a:p>
          <a:p>
            <a:pPr marL="342900" lvl="0" indent="-342900" algn="just">
              <a:buFont typeface="+mj-lt"/>
              <a:buAutoNum type="arabicPeriod"/>
            </a:pPr>
            <a:r>
              <a:rPr lang="en-GB" sz="800" dirty="0">
                <a:latin typeface="Arial" panose="020B0604020202020204" pitchFamily="34" charset="0"/>
                <a:ea typeface="Times New Roman" panose="02020603050405020304" pitchFamily="18" charset="0"/>
                <a:cs typeface="Arial" panose="020B0604020202020204" pitchFamily="34" charset="0"/>
              </a:rPr>
              <a:t>Disabled Blue Badge Holders Parking.</a:t>
            </a:r>
          </a:p>
          <a:p>
            <a:pPr marL="342900" lvl="0" indent="-342900" algn="just">
              <a:buFont typeface="+mj-lt"/>
              <a:buAutoNum type="arabicPeriod"/>
            </a:pPr>
            <a:r>
              <a:rPr lang="en-GB" sz="800" dirty="0">
                <a:effectLst/>
                <a:latin typeface="Arial" panose="020B0604020202020204" pitchFamily="34" charset="0"/>
                <a:ea typeface="Times New Roman" panose="02020603050405020304" pitchFamily="18" charset="0"/>
                <a:cs typeface="Arial" panose="020B0604020202020204" pitchFamily="34" charset="0"/>
              </a:rPr>
              <a:t>No Loading </a:t>
            </a:r>
            <a:r>
              <a:rPr lang="en-GB" sz="800" dirty="0">
                <a:latin typeface="Arial" panose="020B0604020202020204" pitchFamily="34" charset="0"/>
                <a:ea typeface="Times New Roman" panose="02020603050405020304" pitchFamily="18" charset="0"/>
                <a:cs typeface="Arial" panose="020B0604020202020204" pitchFamily="34" charset="0"/>
              </a:rPr>
              <a:t>Mon – Sun 10am – 4pm.</a:t>
            </a:r>
          </a:p>
          <a:p>
            <a:pPr marL="342900" lvl="0" indent="-342900" algn="just">
              <a:buFont typeface="+mj-lt"/>
              <a:buAutoNum type="arabicPeriod"/>
            </a:pPr>
            <a:r>
              <a:rPr lang="en-GB" sz="800" dirty="0">
                <a:effectLst/>
                <a:latin typeface="Arial" panose="020B0604020202020204" pitchFamily="34" charset="0"/>
                <a:ea typeface="Times New Roman" panose="02020603050405020304" pitchFamily="18" charset="0"/>
                <a:cs typeface="Arial" panose="020B0604020202020204" pitchFamily="34" charset="0"/>
              </a:rPr>
              <a:t>Loading Only 8am – 10am &amp; 4pm – 6pm Mon – Sun.</a:t>
            </a:r>
          </a:p>
          <a:p>
            <a:pPr marL="342900" lvl="0" indent="-342900" algn="just">
              <a:buFont typeface="+mj-lt"/>
              <a:buAutoNum type="arabicPeriod"/>
            </a:pPr>
            <a:endParaRPr lang="en-GB" sz="8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40831" y="3414398"/>
            <a:ext cx="5905999" cy="784830"/>
          </a:xfrm>
          <a:prstGeom prst="rect">
            <a:avLst/>
          </a:prstGeom>
        </p:spPr>
        <p:txBody>
          <a:bodyPr wrap="square">
            <a:spAutoFit/>
          </a:bodyPr>
          <a:lstStyle/>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23-004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21</a:t>
            </a:r>
            <a:r>
              <a:rPr lang="en-GB" sz="900" baseline="30000" dirty="0">
                <a:latin typeface="Arial"/>
                <a:ea typeface="Times New Roman"/>
              </a:rPr>
              <a:t>st</a:t>
            </a:r>
            <a:r>
              <a:rPr lang="en-GB" sz="900" dirty="0">
                <a:latin typeface="Arial"/>
                <a:ea typeface="Times New Roman"/>
              </a:rPr>
              <a:t> March 2024</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7" name="Picture 6">
            <a:extLst>
              <a:ext uri="{FF2B5EF4-FFF2-40B4-BE49-F238E27FC236}">
                <a16:creationId xmlns:a16="http://schemas.microsoft.com/office/drawing/2014/main" id="{2620C348-8EDF-B816-BB82-AFD80195F131}"/>
              </a:ext>
            </a:extLst>
          </p:cNvPr>
          <p:cNvPicPr>
            <a:picLocks noChangeAspect="1"/>
          </p:cNvPicPr>
          <p:nvPr/>
        </p:nvPicPr>
        <p:blipFill>
          <a:blip r:embed="rId5"/>
          <a:stretch>
            <a:fillRect/>
          </a:stretch>
        </p:blipFill>
        <p:spPr>
          <a:xfrm>
            <a:off x="511170" y="4069226"/>
            <a:ext cx="5726141" cy="3349854"/>
          </a:xfrm>
          <a:prstGeom prst="rect">
            <a:avLst/>
          </a:prstGeom>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986</TotalTime>
  <Words>351</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Lewis Cox</cp:lastModifiedBy>
  <cp:revision>177</cp:revision>
  <cp:lastPrinted>2016-04-25T14:23:25Z</cp:lastPrinted>
  <dcterms:created xsi:type="dcterms:W3CDTF">2016-04-25T13:09:18Z</dcterms:created>
  <dcterms:modified xsi:type="dcterms:W3CDTF">2024-03-12T13:18:35Z</dcterms:modified>
</cp:coreProperties>
</file>